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8" r:id="rId3"/>
    <p:sldId id="257" r:id="rId4"/>
    <p:sldId id="259" r:id="rId5"/>
    <p:sldId id="263" r:id="rId6"/>
    <p:sldId id="264" r:id="rId7"/>
    <p:sldId id="268" r:id="rId8"/>
    <p:sldId id="274" r:id="rId9"/>
    <p:sldId id="270" r:id="rId10"/>
    <p:sldId id="273"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7C3"/>
    <a:srgbClr val="404040"/>
    <a:srgbClr val="810F7C"/>
    <a:srgbClr val="00441B"/>
    <a:srgbClr val="084081"/>
    <a:srgbClr val="FF7F00"/>
    <a:srgbClr val="CC3333"/>
    <a:srgbClr val="238B45"/>
    <a:srgbClr val="88419D"/>
    <a:srgbClr val="2B8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2FE5F-06AF-492B-B21B-CE26F7F80F18}" v="388" dt="2021-11-16T18:40:20.6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91" d="100"/>
          <a:sy n="91" d="100"/>
        </p:scale>
        <p:origin x="749"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James Mackey" userId="f3004790-a245-4718-b27c-b05399de7931" providerId="ADAL" clId="{D98710EA-8B44-45BE-A8E9-5CF59977479D}"/>
    <pc:docChg chg="modSld">
      <pc:chgData name="Benjamin James Mackey" userId="f3004790-a245-4718-b27c-b05399de7931" providerId="ADAL" clId="{D98710EA-8B44-45BE-A8E9-5CF59977479D}" dt="2021-11-09T17:14:07.409" v="240" actId="20577"/>
      <pc:docMkLst>
        <pc:docMk/>
      </pc:docMkLst>
      <pc:sldChg chg="modSp modAnim">
        <pc:chgData name="Benjamin James Mackey" userId="f3004790-a245-4718-b27c-b05399de7931" providerId="ADAL" clId="{D98710EA-8B44-45BE-A8E9-5CF59977479D}" dt="2021-11-09T17:13:23.182" v="196" actId="255"/>
        <pc:sldMkLst>
          <pc:docMk/>
          <pc:sldMk cId="3726353714" sldId="258"/>
        </pc:sldMkLst>
        <pc:spChg chg="mod">
          <ac:chgData name="Benjamin James Mackey" userId="f3004790-a245-4718-b27c-b05399de7931" providerId="ADAL" clId="{D98710EA-8B44-45BE-A8E9-5CF59977479D}" dt="2021-11-09T17:13:23.182" v="196" actId="255"/>
          <ac:spMkLst>
            <pc:docMk/>
            <pc:sldMk cId="3726353714" sldId="258"/>
            <ac:spMk id="3" creationId="{1459BDFD-CD37-4F43-B455-B828D83DC505}"/>
          </ac:spMkLst>
        </pc:spChg>
      </pc:sldChg>
      <pc:sldChg chg="addSp modSp">
        <pc:chgData name="Benjamin James Mackey" userId="f3004790-a245-4718-b27c-b05399de7931" providerId="ADAL" clId="{D98710EA-8B44-45BE-A8E9-5CF59977479D}" dt="2021-11-09T17:09:18.559" v="6" actId="1076"/>
        <pc:sldMkLst>
          <pc:docMk/>
          <pc:sldMk cId="3634621801" sldId="265"/>
        </pc:sldMkLst>
        <pc:spChg chg="mod">
          <ac:chgData name="Benjamin James Mackey" userId="f3004790-a245-4718-b27c-b05399de7931" providerId="ADAL" clId="{D98710EA-8B44-45BE-A8E9-5CF59977479D}" dt="2021-11-09T17:09:04.259" v="3" actId="1076"/>
          <ac:spMkLst>
            <pc:docMk/>
            <pc:sldMk cId="3634621801" sldId="265"/>
            <ac:spMk id="4" creationId="{DAB8FE3C-DB5A-40FA-81C2-4654ADC05CAC}"/>
          </ac:spMkLst>
        </pc:spChg>
        <pc:picChg chg="add mod">
          <ac:chgData name="Benjamin James Mackey" userId="f3004790-a245-4718-b27c-b05399de7931" providerId="ADAL" clId="{D98710EA-8B44-45BE-A8E9-5CF59977479D}" dt="2021-11-09T17:09:18.559" v="6" actId="1076"/>
          <ac:picMkLst>
            <pc:docMk/>
            <pc:sldMk cId="3634621801" sldId="265"/>
            <ac:picMk id="7" creationId="{40442957-E7F9-4912-9B3B-6B268C377FA6}"/>
          </ac:picMkLst>
        </pc:picChg>
      </pc:sldChg>
      <pc:sldChg chg="modSp">
        <pc:chgData name="Benjamin James Mackey" userId="f3004790-a245-4718-b27c-b05399de7931" providerId="ADAL" clId="{D98710EA-8B44-45BE-A8E9-5CF59977479D}" dt="2021-11-09T17:14:07.409" v="240" actId="20577"/>
        <pc:sldMkLst>
          <pc:docMk/>
          <pc:sldMk cId="3045297202" sldId="270"/>
        </pc:sldMkLst>
        <pc:spChg chg="mod">
          <ac:chgData name="Benjamin James Mackey" userId="f3004790-a245-4718-b27c-b05399de7931" providerId="ADAL" clId="{D98710EA-8B44-45BE-A8E9-5CF59977479D}" dt="2021-11-09T17:14:07.409" v="240" actId="20577"/>
          <ac:spMkLst>
            <pc:docMk/>
            <pc:sldMk cId="3045297202" sldId="270"/>
            <ac:spMk id="4" creationId="{B74AFDCE-8A9A-46B6-98C4-5FFC5A019F04}"/>
          </ac:spMkLst>
        </pc:spChg>
        <pc:spChg chg="mod">
          <ac:chgData name="Benjamin James Mackey" userId="f3004790-a245-4718-b27c-b05399de7931" providerId="ADAL" clId="{D98710EA-8B44-45BE-A8E9-5CF59977479D}" dt="2021-11-09T17:10:30.715" v="50" actId="20577"/>
          <ac:spMkLst>
            <pc:docMk/>
            <pc:sldMk cId="3045297202" sldId="270"/>
            <ac:spMk id="6" creationId="{31FEBFF6-81F5-491F-BA48-E49EBE373E5D}"/>
          </ac:spMkLst>
        </pc:spChg>
      </pc:sldChg>
    </pc:docChg>
  </pc:docChgLst>
  <pc:docChgLst>
    <pc:chgData name="Benjamin James Mackey" userId="f3004790-a245-4718-b27c-b05399de7931" providerId="ADAL" clId="{B452FE5F-06AF-492B-B21B-CE26F7F80F18}"/>
    <pc:docChg chg="undo redo custSel addSld delSld modSld">
      <pc:chgData name="Benjamin James Mackey" userId="f3004790-a245-4718-b27c-b05399de7931" providerId="ADAL" clId="{B452FE5F-06AF-492B-B21B-CE26F7F80F18}" dt="2021-11-16T18:41:31.899" v="5526" actId="1035"/>
      <pc:docMkLst>
        <pc:docMk/>
      </pc:docMkLst>
      <pc:sldChg chg="modSp mod">
        <pc:chgData name="Benjamin James Mackey" userId="f3004790-a245-4718-b27c-b05399de7931" providerId="ADAL" clId="{B452FE5F-06AF-492B-B21B-CE26F7F80F18}" dt="2021-11-05T15:08:57.444" v="5007" actId="1076"/>
        <pc:sldMkLst>
          <pc:docMk/>
          <pc:sldMk cId="3326504382" sldId="256"/>
        </pc:sldMkLst>
        <pc:spChg chg="mod">
          <ac:chgData name="Benjamin James Mackey" userId="f3004790-a245-4718-b27c-b05399de7931" providerId="ADAL" clId="{B452FE5F-06AF-492B-B21B-CE26F7F80F18}" dt="2021-11-05T15:08:57.444" v="5007" actId="1076"/>
          <ac:spMkLst>
            <pc:docMk/>
            <pc:sldMk cId="3326504382" sldId="256"/>
            <ac:spMk id="2" creationId="{106097A3-855E-407A-BE44-600839452FA3}"/>
          </ac:spMkLst>
        </pc:spChg>
      </pc:sldChg>
      <pc:sldChg chg="addSp modSp mod modAnim">
        <pc:chgData name="Benjamin James Mackey" userId="f3004790-a245-4718-b27c-b05399de7931" providerId="ADAL" clId="{B452FE5F-06AF-492B-B21B-CE26F7F80F18}" dt="2021-11-08T21:20:35.115" v="5198" actId="20577"/>
        <pc:sldMkLst>
          <pc:docMk/>
          <pc:sldMk cId="2490218354" sldId="257"/>
        </pc:sldMkLst>
        <pc:spChg chg="mod">
          <ac:chgData name="Benjamin James Mackey" userId="f3004790-a245-4718-b27c-b05399de7931" providerId="ADAL" clId="{B452FE5F-06AF-492B-B21B-CE26F7F80F18}" dt="2021-11-04T18:53:50.250" v="1138" actId="14100"/>
          <ac:spMkLst>
            <pc:docMk/>
            <pc:sldMk cId="2490218354" sldId="257"/>
            <ac:spMk id="2" creationId="{D2CA7D8F-BB23-4DB9-82FF-7A6399D31257}"/>
          </ac:spMkLst>
        </pc:spChg>
        <pc:spChg chg="mod">
          <ac:chgData name="Benjamin James Mackey" userId="f3004790-a245-4718-b27c-b05399de7931" providerId="ADAL" clId="{B452FE5F-06AF-492B-B21B-CE26F7F80F18}" dt="2021-11-04T19:47:52.007" v="1896" actId="1076"/>
          <ac:spMkLst>
            <pc:docMk/>
            <pc:sldMk cId="2490218354" sldId="257"/>
            <ac:spMk id="3" creationId="{1459BDFD-CD37-4F43-B455-B828D83DC505}"/>
          </ac:spMkLst>
        </pc:spChg>
        <pc:spChg chg="add mod">
          <ac:chgData name="Benjamin James Mackey" userId="f3004790-a245-4718-b27c-b05399de7931" providerId="ADAL" clId="{B452FE5F-06AF-492B-B21B-CE26F7F80F18}" dt="2021-11-04T19:04:33.359" v="1271" actId="1076"/>
          <ac:spMkLst>
            <pc:docMk/>
            <pc:sldMk cId="2490218354" sldId="257"/>
            <ac:spMk id="6" creationId="{2E78A1D2-1455-4CCB-B83D-10D9A9746A55}"/>
          </ac:spMkLst>
        </pc:spChg>
        <pc:spChg chg="add mod">
          <ac:chgData name="Benjamin James Mackey" userId="f3004790-a245-4718-b27c-b05399de7931" providerId="ADAL" clId="{B452FE5F-06AF-492B-B21B-CE26F7F80F18}" dt="2021-11-08T21:20:35.115" v="5198" actId="20577"/>
          <ac:spMkLst>
            <pc:docMk/>
            <pc:sldMk cId="2490218354" sldId="257"/>
            <ac:spMk id="7" creationId="{173327D9-FF2A-4B68-8B78-277CC4797100}"/>
          </ac:spMkLst>
        </pc:spChg>
        <pc:spChg chg="add mod">
          <ac:chgData name="Benjamin James Mackey" userId="f3004790-a245-4718-b27c-b05399de7931" providerId="ADAL" clId="{B452FE5F-06AF-492B-B21B-CE26F7F80F18}" dt="2021-11-05T14:24:27.785" v="2496" actId="1076"/>
          <ac:spMkLst>
            <pc:docMk/>
            <pc:sldMk cId="2490218354" sldId="257"/>
            <ac:spMk id="8" creationId="{5959AB69-D7A7-4EF8-9411-DB1AD7EEF4C1}"/>
          </ac:spMkLst>
        </pc:spChg>
        <pc:spChg chg="add mod">
          <ac:chgData name="Benjamin James Mackey" userId="f3004790-a245-4718-b27c-b05399de7931" providerId="ADAL" clId="{B452FE5F-06AF-492B-B21B-CE26F7F80F18}" dt="2021-11-05T14:24:27.785" v="2496" actId="1076"/>
          <ac:spMkLst>
            <pc:docMk/>
            <pc:sldMk cId="2490218354" sldId="257"/>
            <ac:spMk id="9" creationId="{5252592B-23E5-4F14-B74D-BDB977625730}"/>
          </ac:spMkLst>
        </pc:spChg>
        <pc:picChg chg="add mod">
          <ac:chgData name="Benjamin James Mackey" userId="f3004790-a245-4718-b27c-b05399de7931" providerId="ADAL" clId="{B452FE5F-06AF-492B-B21B-CE26F7F80F18}" dt="2021-11-04T19:03:56.534" v="1243" actId="1076"/>
          <ac:picMkLst>
            <pc:docMk/>
            <pc:sldMk cId="2490218354" sldId="257"/>
            <ac:picMk id="5" creationId="{2F7631EA-9BCF-41CA-A659-1E689646BD0D}"/>
          </ac:picMkLst>
        </pc:picChg>
      </pc:sldChg>
      <pc:sldChg chg="modSp mod modAnim">
        <pc:chgData name="Benjamin James Mackey" userId="f3004790-a245-4718-b27c-b05399de7931" providerId="ADAL" clId="{B452FE5F-06AF-492B-B21B-CE26F7F80F18}" dt="2021-11-08T21:40:55.996" v="5369" actId="20577"/>
        <pc:sldMkLst>
          <pc:docMk/>
          <pc:sldMk cId="3726353714" sldId="258"/>
        </pc:sldMkLst>
        <pc:spChg chg="mod">
          <ac:chgData name="Benjamin James Mackey" userId="f3004790-a245-4718-b27c-b05399de7931" providerId="ADAL" clId="{B452FE5F-06AF-492B-B21B-CE26F7F80F18}" dt="2021-11-08T21:40:55.996" v="5369" actId="20577"/>
          <ac:spMkLst>
            <pc:docMk/>
            <pc:sldMk cId="3726353714" sldId="258"/>
            <ac:spMk id="3" creationId="{1459BDFD-CD37-4F43-B455-B828D83DC505}"/>
          </ac:spMkLst>
        </pc:spChg>
        <pc:spChg chg="mod">
          <ac:chgData name="Benjamin James Mackey" userId="f3004790-a245-4718-b27c-b05399de7931" providerId="ADAL" clId="{B452FE5F-06AF-492B-B21B-CE26F7F80F18}" dt="2021-11-04T19:50:36.582" v="1912" actId="1036"/>
          <ac:spMkLst>
            <pc:docMk/>
            <pc:sldMk cId="3726353714" sldId="258"/>
            <ac:spMk id="4" creationId="{7A31CEB9-6062-45F4-8E3E-F6554AF01E43}"/>
          </ac:spMkLst>
        </pc:spChg>
        <pc:spChg chg="mod">
          <ac:chgData name="Benjamin James Mackey" userId="f3004790-a245-4718-b27c-b05399de7931" providerId="ADAL" clId="{B452FE5F-06AF-492B-B21B-CE26F7F80F18}" dt="2021-11-04T19:50:36.582" v="1912" actId="1036"/>
          <ac:spMkLst>
            <pc:docMk/>
            <pc:sldMk cId="3726353714" sldId="258"/>
            <ac:spMk id="5" creationId="{C52D43D8-402D-4220-A525-3DB71A775D01}"/>
          </ac:spMkLst>
        </pc:spChg>
      </pc:sldChg>
      <pc:sldChg chg="addSp modSp mod modAnim modNotesTx">
        <pc:chgData name="Benjamin James Mackey" userId="f3004790-a245-4718-b27c-b05399de7931" providerId="ADAL" clId="{B452FE5F-06AF-492B-B21B-CE26F7F80F18}" dt="2021-11-16T18:35:06.567" v="5490" actId="20577"/>
        <pc:sldMkLst>
          <pc:docMk/>
          <pc:sldMk cId="1944420676" sldId="259"/>
        </pc:sldMkLst>
        <pc:spChg chg="mod">
          <ac:chgData name="Benjamin James Mackey" userId="f3004790-a245-4718-b27c-b05399de7931" providerId="ADAL" clId="{B452FE5F-06AF-492B-B21B-CE26F7F80F18}" dt="2021-11-16T18:35:06.567" v="5490" actId="20577"/>
          <ac:spMkLst>
            <pc:docMk/>
            <pc:sldMk cId="1944420676" sldId="259"/>
            <ac:spMk id="3" creationId="{1459BDFD-CD37-4F43-B455-B828D83DC505}"/>
          </ac:spMkLst>
        </pc:spChg>
        <pc:spChg chg="add mod">
          <ac:chgData name="Benjamin James Mackey" userId="f3004790-a245-4718-b27c-b05399de7931" providerId="ADAL" clId="{B452FE5F-06AF-492B-B21B-CE26F7F80F18}" dt="2021-11-05T14:24:34.017" v="2498" actId="1076"/>
          <ac:spMkLst>
            <pc:docMk/>
            <pc:sldMk cId="1944420676" sldId="259"/>
            <ac:spMk id="4" creationId="{82E41D2B-A17F-4ADE-8D6D-F526756A275E}"/>
          </ac:spMkLst>
        </pc:spChg>
        <pc:spChg chg="add mod">
          <ac:chgData name="Benjamin James Mackey" userId="f3004790-a245-4718-b27c-b05399de7931" providerId="ADAL" clId="{B452FE5F-06AF-492B-B21B-CE26F7F80F18}" dt="2021-11-05T14:24:34.017" v="2498" actId="1076"/>
          <ac:spMkLst>
            <pc:docMk/>
            <pc:sldMk cId="1944420676" sldId="259"/>
            <ac:spMk id="5" creationId="{61A5049B-C939-46CE-B2C7-9A7F9067CD73}"/>
          </ac:spMkLst>
        </pc:spChg>
      </pc:sldChg>
      <pc:sldChg chg="modSp mod modAnim">
        <pc:chgData name="Benjamin James Mackey" userId="f3004790-a245-4718-b27c-b05399de7931" providerId="ADAL" clId="{B452FE5F-06AF-492B-B21B-CE26F7F80F18}" dt="2021-11-05T15:16:55.353" v="5046"/>
        <pc:sldMkLst>
          <pc:docMk/>
          <pc:sldMk cId="1194521018" sldId="263"/>
        </pc:sldMkLst>
        <pc:spChg chg="mod">
          <ac:chgData name="Benjamin James Mackey" userId="f3004790-a245-4718-b27c-b05399de7931" providerId="ADAL" clId="{B452FE5F-06AF-492B-B21B-CE26F7F80F18}" dt="2021-11-05T14:43:21.575" v="3776" actId="255"/>
          <ac:spMkLst>
            <pc:docMk/>
            <pc:sldMk cId="1194521018" sldId="263"/>
            <ac:spMk id="16" creationId="{0B0A6B04-163E-43AF-A892-415E3C5E21F5}"/>
          </ac:spMkLst>
        </pc:spChg>
      </pc:sldChg>
      <pc:sldChg chg="addSp delSp modSp mod modAnim">
        <pc:chgData name="Benjamin James Mackey" userId="f3004790-a245-4718-b27c-b05399de7931" providerId="ADAL" clId="{B452FE5F-06AF-492B-B21B-CE26F7F80F18}" dt="2021-11-16T18:34:57.177" v="5488" actId="20577"/>
        <pc:sldMkLst>
          <pc:docMk/>
          <pc:sldMk cId="1101670683" sldId="264"/>
        </pc:sldMkLst>
        <pc:spChg chg="add del mod">
          <ac:chgData name="Benjamin James Mackey" userId="f3004790-a245-4718-b27c-b05399de7931" providerId="ADAL" clId="{B452FE5F-06AF-492B-B21B-CE26F7F80F18}" dt="2021-11-05T14:37:30.541" v="3454" actId="767"/>
          <ac:spMkLst>
            <pc:docMk/>
            <pc:sldMk cId="1101670683" sldId="264"/>
            <ac:spMk id="2" creationId="{F7C19357-85F2-4FE8-BA2E-F35037F8726F}"/>
          </ac:spMkLst>
        </pc:spChg>
        <pc:spChg chg="mod">
          <ac:chgData name="Benjamin James Mackey" userId="f3004790-a245-4718-b27c-b05399de7931" providerId="ADAL" clId="{B452FE5F-06AF-492B-B21B-CE26F7F80F18}" dt="2021-11-10T16:07:51.377" v="5468" actId="1036"/>
          <ac:spMkLst>
            <pc:docMk/>
            <pc:sldMk cId="1101670683" sldId="264"/>
            <ac:spMk id="9" creationId="{02A050E4-EE33-4C9F-B4A8-8857391F66F2}"/>
          </ac:spMkLst>
        </pc:spChg>
        <pc:spChg chg="del">
          <ac:chgData name="Benjamin James Mackey" userId="f3004790-a245-4718-b27c-b05399de7931" providerId="ADAL" clId="{B452FE5F-06AF-492B-B21B-CE26F7F80F18}" dt="2021-11-10T16:07:43.237" v="5458" actId="478"/>
          <ac:spMkLst>
            <pc:docMk/>
            <pc:sldMk cId="1101670683" sldId="264"/>
            <ac:spMk id="10" creationId="{95029118-068F-4D3B-8F06-817F4588D909}"/>
          </ac:spMkLst>
        </pc:spChg>
        <pc:spChg chg="mod">
          <ac:chgData name="Benjamin James Mackey" userId="f3004790-a245-4718-b27c-b05399de7931" providerId="ADAL" clId="{B452FE5F-06AF-492B-B21B-CE26F7F80F18}" dt="2021-11-10T16:07:51.377" v="5468" actId="1036"/>
          <ac:spMkLst>
            <pc:docMk/>
            <pc:sldMk cId="1101670683" sldId="264"/>
            <ac:spMk id="11" creationId="{24077C01-6212-49C1-9D9C-19D9D852A50A}"/>
          </ac:spMkLst>
        </pc:spChg>
        <pc:spChg chg="mod">
          <ac:chgData name="Benjamin James Mackey" userId="f3004790-a245-4718-b27c-b05399de7931" providerId="ADAL" clId="{B452FE5F-06AF-492B-B21B-CE26F7F80F18}" dt="2021-11-10T16:07:51.377" v="5468" actId="1036"/>
          <ac:spMkLst>
            <pc:docMk/>
            <pc:sldMk cId="1101670683" sldId="264"/>
            <ac:spMk id="12" creationId="{92E3B6BA-C66D-4B73-B40A-86931DBAF5B2}"/>
          </ac:spMkLst>
        </pc:spChg>
        <pc:spChg chg="mod">
          <ac:chgData name="Benjamin James Mackey" userId="f3004790-a245-4718-b27c-b05399de7931" providerId="ADAL" clId="{B452FE5F-06AF-492B-B21B-CE26F7F80F18}" dt="2021-11-10T16:07:51.377" v="5468" actId="1036"/>
          <ac:spMkLst>
            <pc:docMk/>
            <pc:sldMk cId="1101670683" sldId="264"/>
            <ac:spMk id="13" creationId="{9E133240-D650-43DD-AB37-DCD1BC50101C}"/>
          </ac:spMkLst>
        </pc:spChg>
        <pc:spChg chg="mod">
          <ac:chgData name="Benjamin James Mackey" userId="f3004790-a245-4718-b27c-b05399de7931" providerId="ADAL" clId="{B452FE5F-06AF-492B-B21B-CE26F7F80F18}" dt="2021-11-10T16:07:51.377" v="5468" actId="1036"/>
          <ac:spMkLst>
            <pc:docMk/>
            <pc:sldMk cId="1101670683" sldId="264"/>
            <ac:spMk id="14" creationId="{7152E04B-40EC-40EF-91B5-99AE06FF84E0}"/>
          </ac:spMkLst>
        </pc:spChg>
        <pc:spChg chg="mod">
          <ac:chgData name="Benjamin James Mackey" userId="f3004790-a245-4718-b27c-b05399de7931" providerId="ADAL" clId="{B452FE5F-06AF-492B-B21B-CE26F7F80F18}" dt="2021-11-10T16:07:51.377" v="5468" actId="1036"/>
          <ac:spMkLst>
            <pc:docMk/>
            <pc:sldMk cId="1101670683" sldId="264"/>
            <ac:spMk id="15" creationId="{8D50C5C2-2825-4D94-B002-73415DF7ED2B}"/>
          </ac:spMkLst>
        </pc:spChg>
        <pc:spChg chg="mod">
          <ac:chgData name="Benjamin James Mackey" userId="f3004790-a245-4718-b27c-b05399de7931" providerId="ADAL" clId="{B452FE5F-06AF-492B-B21B-CE26F7F80F18}" dt="2021-11-16T18:34:57.177" v="5488" actId="20577"/>
          <ac:spMkLst>
            <pc:docMk/>
            <pc:sldMk cId="1101670683" sldId="264"/>
            <ac:spMk id="16" creationId="{0B0A6B04-163E-43AF-A892-415E3C5E21F5}"/>
          </ac:spMkLst>
        </pc:spChg>
        <pc:spChg chg="mod">
          <ac:chgData name="Benjamin James Mackey" userId="f3004790-a245-4718-b27c-b05399de7931" providerId="ADAL" clId="{B452FE5F-06AF-492B-B21B-CE26F7F80F18}" dt="2021-11-10T16:07:51.377" v="5468" actId="1036"/>
          <ac:spMkLst>
            <pc:docMk/>
            <pc:sldMk cId="1101670683" sldId="264"/>
            <ac:spMk id="17" creationId="{2FC93459-044A-4FDB-A559-8D01DBB63C27}"/>
          </ac:spMkLst>
        </pc:spChg>
        <pc:spChg chg="mod">
          <ac:chgData name="Benjamin James Mackey" userId="f3004790-a245-4718-b27c-b05399de7931" providerId="ADAL" clId="{B452FE5F-06AF-492B-B21B-CE26F7F80F18}" dt="2021-11-10T16:07:51.377" v="5468" actId="1036"/>
          <ac:spMkLst>
            <pc:docMk/>
            <pc:sldMk cId="1101670683" sldId="264"/>
            <ac:spMk id="18" creationId="{7BA4DD84-83C3-4600-A666-59DA9D0084CB}"/>
          </ac:spMkLst>
        </pc:spChg>
        <pc:spChg chg="del">
          <ac:chgData name="Benjamin James Mackey" userId="f3004790-a245-4718-b27c-b05399de7931" providerId="ADAL" clId="{B452FE5F-06AF-492B-B21B-CE26F7F80F18}" dt="2021-11-10T16:07:44.839" v="5459" actId="478"/>
          <ac:spMkLst>
            <pc:docMk/>
            <pc:sldMk cId="1101670683" sldId="264"/>
            <ac:spMk id="19" creationId="{36040AA2-361E-4121-95AF-26FCC80B3FD6}"/>
          </ac:spMkLst>
        </pc:spChg>
        <pc:spChg chg="add del mod">
          <ac:chgData name="Benjamin James Mackey" userId="f3004790-a245-4718-b27c-b05399de7931" providerId="ADAL" clId="{B452FE5F-06AF-492B-B21B-CE26F7F80F18}" dt="2021-11-05T14:37:28.245" v="3450"/>
          <ac:spMkLst>
            <pc:docMk/>
            <pc:sldMk cId="1101670683" sldId="264"/>
            <ac:spMk id="20" creationId="{84E25FCD-4694-4BE8-B034-D6D7A582B266}"/>
          </ac:spMkLst>
        </pc:spChg>
        <pc:picChg chg="mod">
          <ac:chgData name="Benjamin James Mackey" userId="f3004790-a245-4718-b27c-b05399de7931" providerId="ADAL" clId="{B452FE5F-06AF-492B-B21B-CE26F7F80F18}" dt="2021-11-10T16:07:39.422" v="5457"/>
          <ac:picMkLst>
            <pc:docMk/>
            <pc:sldMk cId="1101670683" sldId="264"/>
            <ac:picMk id="4" creationId="{C1B8B139-E020-4D64-8661-19E6EED33721}"/>
          </ac:picMkLst>
        </pc:picChg>
      </pc:sldChg>
      <pc:sldChg chg="addSp modSp mod">
        <pc:chgData name="Benjamin James Mackey" userId="f3004790-a245-4718-b27c-b05399de7931" providerId="ADAL" clId="{B452FE5F-06AF-492B-B21B-CE26F7F80F18}" dt="2021-11-05T15:33:40.238" v="5112" actId="1076"/>
        <pc:sldMkLst>
          <pc:docMk/>
          <pc:sldMk cId="3634621801" sldId="265"/>
        </pc:sldMkLst>
        <pc:spChg chg="add mod">
          <ac:chgData name="Benjamin James Mackey" userId="f3004790-a245-4718-b27c-b05399de7931" providerId="ADAL" clId="{B452FE5F-06AF-492B-B21B-CE26F7F80F18}" dt="2021-11-05T15:33:19.874" v="5110" actId="1076"/>
          <ac:spMkLst>
            <pc:docMk/>
            <pc:sldMk cId="3634621801" sldId="265"/>
            <ac:spMk id="2" creationId="{5F8B9D07-C6BF-4F32-9F76-F50321E04FD8}"/>
          </ac:spMkLst>
        </pc:spChg>
        <pc:spChg chg="mod">
          <ac:chgData name="Benjamin James Mackey" userId="f3004790-a245-4718-b27c-b05399de7931" providerId="ADAL" clId="{B452FE5F-06AF-492B-B21B-CE26F7F80F18}" dt="2021-11-05T15:31:42.046" v="5067" actId="1076"/>
          <ac:spMkLst>
            <pc:docMk/>
            <pc:sldMk cId="3634621801" sldId="265"/>
            <ac:spMk id="4" creationId="{DAB8FE3C-DB5A-40FA-81C2-4654ADC05CAC}"/>
          </ac:spMkLst>
        </pc:spChg>
        <pc:spChg chg="mod">
          <ac:chgData name="Benjamin James Mackey" userId="f3004790-a245-4718-b27c-b05399de7931" providerId="ADAL" clId="{B452FE5F-06AF-492B-B21B-CE26F7F80F18}" dt="2021-11-05T15:33:40.238" v="5112" actId="1076"/>
          <ac:spMkLst>
            <pc:docMk/>
            <pc:sldMk cId="3634621801" sldId="265"/>
            <ac:spMk id="8" creationId="{F5308477-470E-4CD1-BB1C-5DC72D246140}"/>
          </ac:spMkLst>
        </pc:spChg>
        <pc:spChg chg="mod">
          <ac:chgData name="Benjamin James Mackey" userId="f3004790-a245-4718-b27c-b05399de7931" providerId="ADAL" clId="{B452FE5F-06AF-492B-B21B-CE26F7F80F18}" dt="2021-11-05T15:31:48.555" v="5089" actId="1035"/>
          <ac:spMkLst>
            <pc:docMk/>
            <pc:sldMk cId="3634621801" sldId="265"/>
            <ac:spMk id="9" creationId="{3FC86A3E-2207-4A3A-BCFB-81806D0E26FA}"/>
          </ac:spMkLst>
        </pc:spChg>
        <pc:spChg chg="mod">
          <ac:chgData name="Benjamin James Mackey" userId="f3004790-a245-4718-b27c-b05399de7931" providerId="ADAL" clId="{B452FE5F-06AF-492B-B21B-CE26F7F80F18}" dt="2021-11-05T15:31:48.555" v="5089" actId="1035"/>
          <ac:spMkLst>
            <pc:docMk/>
            <pc:sldMk cId="3634621801" sldId="265"/>
            <ac:spMk id="10" creationId="{03D1A7C9-4D30-422F-84C2-2AE99A94558A}"/>
          </ac:spMkLst>
        </pc:spChg>
      </pc:sldChg>
      <pc:sldChg chg="addSp modSp mod">
        <pc:chgData name="Benjamin James Mackey" userId="f3004790-a245-4718-b27c-b05399de7931" providerId="ADAL" clId="{B452FE5F-06AF-492B-B21B-CE26F7F80F18}" dt="2021-11-05T15:03:20.082" v="4625" actId="1076"/>
        <pc:sldMkLst>
          <pc:docMk/>
          <pc:sldMk cId="1226283197" sldId="268"/>
        </pc:sldMkLst>
        <pc:spChg chg="mod">
          <ac:chgData name="Benjamin James Mackey" userId="f3004790-a245-4718-b27c-b05399de7931" providerId="ADAL" clId="{B452FE5F-06AF-492B-B21B-CE26F7F80F18}" dt="2021-11-05T15:02:46.644" v="4620" actId="1076"/>
          <ac:spMkLst>
            <pc:docMk/>
            <pc:sldMk cId="1226283197" sldId="268"/>
            <ac:spMk id="2" creationId="{B01E2745-384A-46E1-BA1A-D92448764A22}"/>
          </ac:spMkLst>
        </pc:spChg>
        <pc:spChg chg="add mod">
          <ac:chgData name="Benjamin James Mackey" userId="f3004790-a245-4718-b27c-b05399de7931" providerId="ADAL" clId="{B452FE5F-06AF-492B-B21B-CE26F7F80F18}" dt="2021-11-05T15:03:20.082" v="4625" actId="1076"/>
          <ac:spMkLst>
            <pc:docMk/>
            <pc:sldMk cId="1226283197" sldId="268"/>
            <ac:spMk id="9" creationId="{4AF66681-0864-480E-BB50-F89BED13D954}"/>
          </ac:spMkLst>
        </pc:spChg>
        <pc:spChg chg="add mod">
          <ac:chgData name="Benjamin James Mackey" userId="f3004790-a245-4718-b27c-b05399de7931" providerId="ADAL" clId="{B452FE5F-06AF-492B-B21B-CE26F7F80F18}" dt="2021-11-05T15:03:20.082" v="4625" actId="1076"/>
          <ac:spMkLst>
            <pc:docMk/>
            <pc:sldMk cId="1226283197" sldId="268"/>
            <ac:spMk id="10" creationId="{B53E0AE4-A866-47A1-81EA-B015026F7805}"/>
          </ac:spMkLst>
        </pc:spChg>
      </pc:sldChg>
      <pc:sldChg chg="addSp delSp modSp mod modAnim">
        <pc:chgData name="Benjamin James Mackey" userId="f3004790-a245-4718-b27c-b05399de7931" providerId="ADAL" clId="{B452FE5F-06AF-492B-B21B-CE26F7F80F18}" dt="2021-11-08T21:42:10.310" v="5454" actId="20577"/>
        <pc:sldMkLst>
          <pc:docMk/>
          <pc:sldMk cId="3045297202" sldId="270"/>
        </pc:sldMkLst>
        <pc:spChg chg="add del mod">
          <ac:chgData name="Benjamin James Mackey" userId="f3004790-a245-4718-b27c-b05399de7931" providerId="ADAL" clId="{B452FE5F-06AF-492B-B21B-CE26F7F80F18}" dt="2021-11-05T15:00:07.123" v="4585" actId="21"/>
          <ac:spMkLst>
            <pc:docMk/>
            <pc:sldMk cId="3045297202" sldId="270"/>
            <ac:spMk id="2" creationId="{31BA4A94-98F2-4CAE-AB9B-47A3B2FA5BEC}"/>
          </ac:spMkLst>
        </pc:spChg>
        <pc:spChg chg="mod">
          <ac:chgData name="Benjamin James Mackey" userId="f3004790-a245-4718-b27c-b05399de7931" providerId="ADAL" clId="{B452FE5F-06AF-492B-B21B-CE26F7F80F18}" dt="2021-11-05T15:02:09.188" v="4614" actId="1076"/>
          <ac:spMkLst>
            <pc:docMk/>
            <pc:sldMk cId="3045297202" sldId="270"/>
            <ac:spMk id="3" creationId="{47C7F2C0-AF2B-436C-8B54-6966DEE7EED6}"/>
          </ac:spMkLst>
        </pc:spChg>
        <pc:spChg chg="mod">
          <ac:chgData name="Benjamin James Mackey" userId="f3004790-a245-4718-b27c-b05399de7931" providerId="ADAL" clId="{B452FE5F-06AF-492B-B21B-CE26F7F80F18}" dt="2021-11-08T21:42:10.310" v="5454" actId="20577"/>
          <ac:spMkLst>
            <pc:docMk/>
            <pc:sldMk cId="3045297202" sldId="270"/>
            <ac:spMk id="4" creationId="{B74AFDCE-8A9A-46B6-98C4-5FFC5A019F04}"/>
          </ac:spMkLst>
        </pc:spChg>
        <pc:spChg chg="mod">
          <ac:chgData name="Benjamin James Mackey" userId="f3004790-a245-4718-b27c-b05399de7931" providerId="ADAL" clId="{B452FE5F-06AF-492B-B21B-CE26F7F80F18}" dt="2021-11-05T15:01:37.409" v="4610" actId="113"/>
          <ac:spMkLst>
            <pc:docMk/>
            <pc:sldMk cId="3045297202" sldId="270"/>
            <ac:spMk id="5" creationId="{59602EED-EE53-4687-8383-B33A81516CBB}"/>
          </ac:spMkLst>
        </pc:spChg>
        <pc:spChg chg="mod">
          <ac:chgData name="Benjamin James Mackey" userId="f3004790-a245-4718-b27c-b05399de7931" providerId="ADAL" clId="{B452FE5F-06AF-492B-B21B-CE26F7F80F18}" dt="2021-11-08T21:41:36.391" v="5445" actId="20577"/>
          <ac:spMkLst>
            <pc:docMk/>
            <pc:sldMk cId="3045297202" sldId="270"/>
            <ac:spMk id="6" creationId="{31FEBFF6-81F5-491F-BA48-E49EBE373E5D}"/>
          </ac:spMkLst>
        </pc:spChg>
        <pc:spChg chg="add del mod">
          <ac:chgData name="Benjamin James Mackey" userId="f3004790-a245-4718-b27c-b05399de7931" providerId="ADAL" clId="{B452FE5F-06AF-492B-B21B-CE26F7F80F18}" dt="2021-11-05T15:00:07.123" v="4585" actId="21"/>
          <ac:spMkLst>
            <pc:docMk/>
            <pc:sldMk cId="3045297202" sldId="270"/>
            <ac:spMk id="10" creationId="{50AB24B5-15C0-41E6-B458-73572EFB7A46}"/>
          </ac:spMkLst>
        </pc:spChg>
        <pc:spChg chg="add del mod">
          <ac:chgData name="Benjamin James Mackey" userId="f3004790-a245-4718-b27c-b05399de7931" providerId="ADAL" clId="{B452FE5F-06AF-492B-B21B-CE26F7F80F18}" dt="2021-11-05T15:00:07.123" v="4585" actId="21"/>
          <ac:spMkLst>
            <pc:docMk/>
            <pc:sldMk cId="3045297202" sldId="270"/>
            <ac:spMk id="11" creationId="{C7B40A08-A2DF-4540-93D5-4FF52DCA89E6}"/>
          </ac:spMkLst>
        </pc:spChg>
        <pc:spChg chg="add mod">
          <ac:chgData name="Benjamin James Mackey" userId="f3004790-a245-4718-b27c-b05399de7931" providerId="ADAL" clId="{B452FE5F-06AF-492B-B21B-CE26F7F80F18}" dt="2021-11-05T15:02:31.585" v="4618" actId="1035"/>
          <ac:spMkLst>
            <pc:docMk/>
            <pc:sldMk cId="3045297202" sldId="270"/>
            <ac:spMk id="12" creationId="{C7C50025-5087-4345-9DDF-D43D7D0863E6}"/>
          </ac:spMkLst>
        </pc:spChg>
        <pc:spChg chg="add mod">
          <ac:chgData name="Benjamin James Mackey" userId="f3004790-a245-4718-b27c-b05399de7931" providerId="ADAL" clId="{B452FE5F-06AF-492B-B21B-CE26F7F80F18}" dt="2021-11-05T15:02:31.585" v="4618" actId="1035"/>
          <ac:spMkLst>
            <pc:docMk/>
            <pc:sldMk cId="3045297202" sldId="270"/>
            <ac:spMk id="13" creationId="{2C4CE7FB-0142-405C-B7DF-33DD7853E057}"/>
          </ac:spMkLst>
        </pc:spChg>
        <pc:spChg chg="del mod">
          <ac:chgData name="Benjamin James Mackey" userId="f3004790-a245-4718-b27c-b05399de7931" providerId="ADAL" clId="{B452FE5F-06AF-492B-B21B-CE26F7F80F18}" dt="2021-11-05T15:00:07.123" v="4585" actId="21"/>
          <ac:spMkLst>
            <pc:docMk/>
            <pc:sldMk cId="3045297202" sldId="270"/>
            <ac:spMk id="14" creationId="{22F3C377-AA78-4319-8387-0351D9EDEED5}"/>
          </ac:spMkLst>
        </pc:spChg>
        <pc:spChg chg="del mod">
          <ac:chgData name="Benjamin James Mackey" userId="f3004790-a245-4718-b27c-b05399de7931" providerId="ADAL" clId="{B452FE5F-06AF-492B-B21B-CE26F7F80F18}" dt="2021-11-05T15:00:07.123" v="4585" actId="21"/>
          <ac:spMkLst>
            <pc:docMk/>
            <pc:sldMk cId="3045297202" sldId="270"/>
            <ac:spMk id="15" creationId="{310BC0DF-163E-4BFF-8591-486DB302725C}"/>
          </ac:spMkLst>
        </pc:spChg>
      </pc:sldChg>
      <pc:sldChg chg="addSp delSp modSp mod modAnim">
        <pc:chgData name="Benjamin James Mackey" userId="f3004790-a245-4718-b27c-b05399de7931" providerId="ADAL" clId="{B452FE5F-06AF-492B-B21B-CE26F7F80F18}" dt="2021-11-16T18:41:31.899" v="5526" actId="1035"/>
        <pc:sldMkLst>
          <pc:docMk/>
          <pc:sldMk cId="3474923799" sldId="273"/>
        </pc:sldMkLst>
        <pc:spChg chg="del mod">
          <ac:chgData name="Benjamin James Mackey" userId="f3004790-a245-4718-b27c-b05399de7931" providerId="ADAL" clId="{B452FE5F-06AF-492B-B21B-CE26F7F80F18}" dt="2021-11-05T15:00:21.140" v="4589" actId="478"/>
          <ac:spMkLst>
            <pc:docMk/>
            <pc:sldMk cId="3474923799" sldId="273"/>
            <ac:spMk id="2" creationId="{EB856F2D-3DC9-4587-A5BB-5DD848C7F50E}"/>
          </ac:spMkLst>
        </pc:spChg>
        <pc:spChg chg="mod">
          <ac:chgData name="Benjamin James Mackey" userId="f3004790-a245-4718-b27c-b05399de7931" providerId="ADAL" clId="{B452FE5F-06AF-492B-B21B-CE26F7F80F18}" dt="2021-11-05T15:06:38.339" v="4979" actId="1076"/>
          <ac:spMkLst>
            <pc:docMk/>
            <pc:sldMk cId="3474923799" sldId="273"/>
            <ac:spMk id="3" creationId="{D2F8BACB-9364-464A-806F-BCE6FAD05F46}"/>
          </ac:spMkLst>
        </pc:spChg>
        <pc:spChg chg="add del mod">
          <ac:chgData name="Benjamin James Mackey" userId="f3004790-a245-4718-b27c-b05399de7931" providerId="ADAL" clId="{B452FE5F-06AF-492B-B21B-CE26F7F80F18}" dt="2021-11-05T15:00:18.451" v="4588"/>
          <ac:spMkLst>
            <pc:docMk/>
            <pc:sldMk cId="3474923799" sldId="273"/>
            <ac:spMk id="4" creationId="{FDB96B00-2331-4FB3-BC26-7A37AF26EE5B}"/>
          </ac:spMkLst>
        </pc:spChg>
        <pc:spChg chg="add del mod">
          <ac:chgData name="Benjamin James Mackey" userId="f3004790-a245-4718-b27c-b05399de7931" providerId="ADAL" clId="{B452FE5F-06AF-492B-B21B-CE26F7F80F18}" dt="2021-11-05T15:00:18.451" v="4588"/>
          <ac:spMkLst>
            <pc:docMk/>
            <pc:sldMk cId="3474923799" sldId="273"/>
            <ac:spMk id="5" creationId="{14A9E976-3D58-4623-A74D-08C1AB9E1EC5}"/>
          </ac:spMkLst>
        </pc:spChg>
        <pc:spChg chg="add del mod">
          <ac:chgData name="Benjamin James Mackey" userId="f3004790-a245-4718-b27c-b05399de7931" providerId="ADAL" clId="{B452FE5F-06AF-492B-B21B-CE26F7F80F18}" dt="2021-11-05T15:00:18.451" v="4588"/>
          <ac:spMkLst>
            <pc:docMk/>
            <pc:sldMk cId="3474923799" sldId="273"/>
            <ac:spMk id="6" creationId="{67D9CDBD-14FF-4905-BBE5-75A98BA02A59}"/>
          </ac:spMkLst>
        </pc:spChg>
        <pc:spChg chg="add del mod">
          <ac:chgData name="Benjamin James Mackey" userId="f3004790-a245-4718-b27c-b05399de7931" providerId="ADAL" clId="{B452FE5F-06AF-492B-B21B-CE26F7F80F18}" dt="2021-11-05T15:00:18.451" v="4588"/>
          <ac:spMkLst>
            <pc:docMk/>
            <pc:sldMk cId="3474923799" sldId="273"/>
            <ac:spMk id="7" creationId="{60CB3BA9-EF3B-487B-B4D7-36F68D737515}"/>
          </ac:spMkLst>
        </pc:spChg>
        <pc:spChg chg="add del mod">
          <ac:chgData name="Benjamin James Mackey" userId="f3004790-a245-4718-b27c-b05399de7931" providerId="ADAL" clId="{B452FE5F-06AF-492B-B21B-CE26F7F80F18}" dt="2021-11-05T15:00:18.451" v="4588"/>
          <ac:spMkLst>
            <pc:docMk/>
            <pc:sldMk cId="3474923799" sldId="273"/>
            <ac:spMk id="8" creationId="{08E02DC8-C770-4539-A3BB-9865BE1F27C0}"/>
          </ac:spMkLst>
        </pc:spChg>
        <pc:spChg chg="add del mod">
          <ac:chgData name="Benjamin James Mackey" userId="f3004790-a245-4718-b27c-b05399de7931" providerId="ADAL" clId="{B452FE5F-06AF-492B-B21B-CE26F7F80F18}" dt="2021-11-05T15:00:23.560" v="4590" actId="478"/>
          <ac:spMkLst>
            <pc:docMk/>
            <pc:sldMk cId="3474923799" sldId="273"/>
            <ac:spMk id="10" creationId="{A822416D-3D74-4541-9B85-8262ABFBCED3}"/>
          </ac:spMkLst>
        </pc:spChg>
        <pc:spChg chg="add mod">
          <ac:chgData name="Benjamin James Mackey" userId="f3004790-a245-4718-b27c-b05399de7931" providerId="ADAL" clId="{B452FE5F-06AF-492B-B21B-CE26F7F80F18}" dt="2021-11-05T15:00:29.805" v="4592" actId="1076"/>
          <ac:spMkLst>
            <pc:docMk/>
            <pc:sldMk cId="3474923799" sldId="273"/>
            <ac:spMk id="11" creationId="{8FD21C35-8D19-43F6-98DB-7D3CCCF16C7A}"/>
          </ac:spMkLst>
        </pc:spChg>
        <pc:spChg chg="add mod">
          <ac:chgData name="Benjamin James Mackey" userId="f3004790-a245-4718-b27c-b05399de7931" providerId="ADAL" clId="{B452FE5F-06AF-492B-B21B-CE26F7F80F18}" dt="2021-11-05T15:00:29.805" v="4592" actId="1076"/>
          <ac:spMkLst>
            <pc:docMk/>
            <pc:sldMk cId="3474923799" sldId="273"/>
            <ac:spMk id="12" creationId="{66BC5300-4940-4997-9F3F-B2333BDB5E43}"/>
          </ac:spMkLst>
        </pc:spChg>
        <pc:spChg chg="add mod">
          <ac:chgData name="Benjamin James Mackey" userId="f3004790-a245-4718-b27c-b05399de7931" providerId="ADAL" clId="{B452FE5F-06AF-492B-B21B-CE26F7F80F18}" dt="2021-11-16T18:41:31.899" v="5526" actId="1035"/>
          <ac:spMkLst>
            <pc:docMk/>
            <pc:sldMk cId="3474923799" sldId="273"/>
            <ac:spMk id="13" creationId="{78EEBAB5-5D2C-43F7-972E-C1784FAEC8A1}"/>
          </ac:spMkLst>
        </pc:spChg>
        <pc:spChg chg="add mod">
          <ac:chgData name="Benjamin James Mackey" userId="f3004790-a245-4718-b27c-b05399de7931" providerId="ADAL" clId="{B452FE5F-06AF-492B-B21B-CE26F7F80F18}" dt="2021-11-05T15:00:29.805" v="4592" actId="1076"/>
          <ac:spMkLst>
            <pc:docMk/>
            <pc:sldMk cId="3474923799" sldId="273"/>
            <ac:spMk id="14" creationId="{FF336204-856C-4FF3-841D-E7C0270282A4}"/>
          </ac:spMkLst>
        </pc:spChg>
        <pc:spChg chg="add mod">
          <ac:chgData name="Benjamin James Mackey" userId="f3004790-a245-4718-b27c-b05399de7931" providerId="ADAL" clId="{B452FE5F-06AF-492B-B21B-CE26F7F80F18}" dt="2021-11-05T15:00:29.805" v="4592" actId="1076"/>
          <ac:spMkLst>
            <pc:docMk/>
            <pc:sldMk cId="3474923799" sldId="273"/>
            <ac:spMk id="15" creationId="{3972CFB1-F0A2-47EA-8E2C-CCA6C8D1A58E}"/>
          </ac:spMkLst>
        </pc:spChg>
        <pc:spChg chg="add del mod">
          <ac:chgData name="Benjamin James Mackey" userId="f3004790-a245-4718-b27c-b05399de7931" providerId="ADAL" clId="{B452FE5F-06AF-492B-B21B-CE26F7F80F18}" dt="2021-11-05T15:03:52.588" v="4629"/>
          <ac:spMkLst>
            <pc:docMk/>
            <pc:sldMk cId="3474923799" sldId="273"/>
            <ac:spMk id="16" creationId="{2770A1D5-D41D-4502-AE89-16C754D1B2DB}"/>
          </ac:spMkLst>
        </pc:spChg>
        <pc:spChg chg="add del mod">
          <ac:chgData name="Benjamin James Mackey" userId="f3004790-a245-4718-b27c-b05399de7931" providerId="ADAL" clId="{B452FE5F-06AF-492B-B21B-CE26F7F80F18}" dt="2021-11-05T15:05:07.475" v="4700" actId="478"/>
          <ac:spMkLst>
            <pc:docMk/>
            <pc:sldMk cId="3474923799" sldId="273"/>
            <ac:spMk id="17" creationId="{F2CEA4D9-A2A9-459C-B310-A0310DEF505E}"/>
          </ac:spMkLst>
        </pc:spChg>
        <pc:spChg chg="add del mod">
          <ac:chgData name="Benjamin James Mackey" userId="f3004790-a245-4718-b27c-b05399de7931" providerId="ADAL" clId="{B452FE5F-06AF-492B-B21B-CE26F7F80F18}" dt="2021-11-05T15:05:07.475" v="4700" actId="478"/>
          <ac:spMkLst>
            <pc:docMk/>
            <pc:sldMk cId="3474923799" sldId="273"/>
            <ac:spMk id="18" creationId="{715155F3-35D6-4355-B5C5-0BDAF5E933AB}"/>
          </ac:spMkLst>
        </pc:spChg>
        <pc:spChg chg="add mod">
          <ac:chgData name="Benjamin James Mackey" userId="f3004790-a245-4718-b27c-b05399de7931" providerId="ADAL" clId="{B452FE5F-06AF-492B-B21B-CE26F7F80F18}" dt="2021-11-05T15:05:36.108" v="4716" actId="1076"/>
          <ac:spMkLst>
            <pc:docMk/>
            <pc:sldMk cId="3474923799" sldId="273"/>
            <ac:spMk id="20" creationId="{03AA1050-19DA-4F76-8493-5DB03881122D}"/>
          </ac:spMkLst>
        </pc:spChg>
      </pc:sldChg>
      <pc:sldChg chg="addSp delSp modSp add mod modAnim">
        <pc:chgData name="Benjamin James Mackey" userId="f3004790-a245-4718-b27c-b05399de7931" providerId="ADAL" clId="{B452FE5F-06AF-492B-B21B-CE26F7F80F18}" dt="2021-11-16T18:40:54.873" v="5523" actId="14734"/>
        <pc:sldMkLst>
          <pc:docMk/>
          <pc:sldMk cId="3977733448" sldId="274"/>
        </pc:sldMkLst>
        <pc:spChg chg="del">
          <ac:chgData name="Benjamin James Mackey" userId="f3004790-a245-4718-b27c-b05399de7931" providerId="ADAL" clId="{B452FE5F-06AF-492B-B21B-CE26F7F80F18}" dt="2021-11-05T14:57:50.963" v="4561" actId="478"/>
          <ac:spMkLst>
            <pc:docMk/>
            <pc:sldMk cId="3977733448" sldId="274"/>
            <ac:spMk id="2" creationId="{B01E2745-384A-46E1-BA1A-D92448764A22}"/>
          </ac:spMkLst>
        </pc:spChg>
        <pc:spChg chg="del">
          <ac:chgData name="Benjamin James Mackey" userId="f3004790-a245-4718-b27c-b05399de7931" providerId="ADAL" clId="{B452FE5F-06AF-492B-B21B-CE26F7F80F18}" dt="2021-11-05T14:57:50.963" v="4561" actId="478"/>
          <ac:spMkLst>
            <pc:docMk/>
            <pc:sldMk cId="3977733448" sldId="274"/>
            <ac:spMk id="3" creationId="{7F536EBE-74F2-4A63-8EF3-7A98AAC14C76}"/>
          </ac:spMkLst>
        </pc:spChg>
        <pc:spChg chg="del">
          <ac:chgData name="Benjamin James Mackey" userId="f3004790-a245-4718-b27c-b05399de7931" providerId="ADAL" clId="{B452FE5F-06AF-492B-B21B-CE26F7F80F18}" dt="2021-11-05T14:57:50.963" v="4561" actId="478"/>
          <ac:spMkLst>
            <pc:docMk/>
            <pc:sldMk cId="3977733448" sldId="274"/>
            <ac:spMk id="5" creationId="{F828D3CC-026B-456A-B185-72B7DA191F13}"/>
          </ac:spMkLst>
        </pc:spChg>
        <pc:spChg chg="add del mod">
          <ac:chgData name="Benjamin James Mackey" userId="f3004790-a245-4718-b27c-b05399de7931" providerId="ADAL" clId="{B452FE5F-06AF-492B-B21B-CE26F7F80F18}" dt="2021-11-05T14:57:58.853" v="4562" actId="478"/>
          <ac:spMkLst>
            <pc:docMk/>
            <pc:sldMk cId="3977733448" sldId="274"/>
            <ac:spMk id="6" creationId="{C10DDBA8-E2F8-4FB0-AB0D-9E4D628DD73C}"/>
          </ac:spMkLst>
        </pc:spChg>
        <pc:spChg chg="add del mod">
          <ac:chgData name="Benjamin James Mackey" userId="f3004790-a245-4718-b27c-b05399de7931" providerId="ADAL" clId="{B452FE5F-06AF-492B-B21B-CE26F7F80F18}" dt="2021-11-05T14:57:58.853" v="4562" actId="478"/>
          <ac:spMkLst>
            <pc:docMk/>
            <pc:sldMk cId="3977733448" sldId="274"/>
            <ac:spMk id="10" creationId="{E91D80E4-1BD0-4D2F-8686-0D24B5D3367E}"/>
          </ac:spMkLst>
        </pc:spChg>
        <pc:spChg chg="add del mod">
          <ac:chgData name="Benjamin James Mackey" userId="f3004790-a245-4718-b27c-b05399de7931" providerId="ADAL" clId="{B452FE5F-06AF-492B-B21B-CE26F7F80F18}" dt="2021-11-05T14:57:58.853" v="4562" actId="478"/>
          <ac:spMkLst>
            <pc:docMk/>
            <pc:sldMk cId="3977733448" sldId="274"/>
            <ac:spMk id="12" creationId="{719E722D-8E88-4BF5-AE51-987CA19EC368}"/>
          </ac:spMkLst>
        </pc:spChg>
        <pc:spChg chg="add del mod">
          <ac:chgData name="Benjamin James Mackey" userId="f3004790-a245-4718-b27c-b05399de7931" providerId="ADAL" clId="{B452FE5F-06AF-492B-B21B-CE26F7F80F18}" dt="2021-11-05T14:57:58.853" v="4562" actId="478"/>
          <ac:spMkLst>
            <pc:docMk/>
            <pc:sldMk cId="3977733448" sldId="274"/>
            <ac:spMk id="14" creationId="{1B6ECD0F-C3B6-457E-93C2-FBD235F169AA}"/>
          </ac:spMkLst>
        </pc:spChg>
        <pc:spChg chg="add del mod">
          <ac:chgData name="Benjamin James Mackey" userId="f3004790-a245-4718-b27c-b05399de7931" providerId="ADAL" clId="{B452FE5F-06AF-492B-B21B-CE26F7F80F18}" dt="2021-11-05T14:57:58.853" v="4562" actId="478"/>
          <ac:spMkLst>
            <pc:docMk/>
            <pc:sldMk cId="3977733448" sldId="274"/>
            <ac:spMk id="16" creationId="{A10915DE-BC78-4A70-8225-E71B3F85393A}"/>
          </ac:spMkLst>
        </pc:spChg>
        <pc:spChg chg="add mod">
          <ac:chgData name="Benjamin James Mackey" userId="f3004790-a245-4718-b27c-b05399de7931" providerId="ADAL" clId="{B452FE5F-06AF-492B-B21B-CE26F7F80F18}" dt="2021-11-05T14:59:24.921" v="4583" actId="1076"/>
          <ac:spMkLst>
            <pc:docMk/>
            <pc:sldMk cId="3977733448" sldId="274"/>
            <ac:spMk id="18" creationId="{0A40D14C-C8A5-4A6F-B15D-087F96CC1BB6}"/>
          </ac:spMkLst>
        </pc:spChg>
        <pc:spChg chg="add del mod">
          <ac:chgData name="Benjamin James Mackey" userId="f3004790-a245-4718-b27c-b05399de7931" providerId="ADAL" clId="{B452FE5F-06AF-492B-B21B-CE26F7F80F18}" dt="2021-11-05T15:02:52.319" v="4621" actId="478"/>
          <ac:spMkLst>
            <pc:docMk/>
            <pc:sldMk cId="3977733448" sldId="274"/>
            <ac:spMk id="20" creationId="{15076A66-905F-48A2-8A2D-DC733532CA83}"/>
          </ac:spMkLst>
        </pc:spChg>
        <pc:spChg chg="add mod">
          <ac:chgData name="Benjamin James Mackey" userId="f3004790-a245-4718-b27c-b05399de7931" providerId="ADAL" clId="{B452FE5F-06AF-492B-B21B-CE26F7F80F18}" dt="2021-11-05T15:02:42.057" v="4619" actId="1076"/>
          <ac:spMkLst>
            <pc:docMk/>
            <pc:sldMk cId="3977733448" sldId="274"/>
            <ac:spMk id="22" creationId="{2B80215E-5DBC-46B8-A3F0-CC623498E1F0}"/>
          </ac:spMkLst>
        </pc:spChg>
        <pc:spChg chg="add mod">
          <ac:chgData name="Benjamin James Mackey" userId="f3004790-a245-4718-b27c-b05399de7931" providerId="ADAL" clId="{B452FE5F-06AF-492B-B21B-CE26F7F80F18}" dt="2021-11-05T15:03:10.021" v="4623" actId="1076"/>
          <ac:spMkLst>
            <pc:docMk/>
            <pc:sldMk cId="3977733448" sldId="274"/>
            <ac:spMk id="23" creationId="{8FC7B311-7D54-4844-8E55-638CD203A839}"/>
          </ac:spMkLst>
        </pc:spChg>
        <pc:spChg chg="add mod">
          <ac:chgData name="Benjamin James Mackey" userId="f3004790-a245-4718-b27c-b05399de7931" providerId="ADAL" clId="{B452FE5F-06AF-492B-B21B-CE26F7F80F18}" dt="2021-11-05T15:03:10.021" v="4623" actId="1076"/>
          <ac:spMkLst>
            <pc:docMk/>
            <pc:sldMk cId="3977733448" sldId="274"/>
            <ac:spMk id="24" creationId="{50095D28-1FB4-4AD1-BC55-58F5D8E1A24E}"/>
          </ac:spMkLst>
        </pc:spChg>
        <pc:graphicFrameChg chg="del">
          <ac:chgData name="Benjamin James Mackey" userId="f3004790-a245-4718-b27c-b05399de7931" providerId="ADAL" clId="{B452FE5F-06AF-492B-B21B-CE26F7F80F18}" dt="2021-11-05T14:57:50.963" v="4561" actId="478"/>
          <ac:graphicFrameMkLst>
            <pc:docMk/>
            <pc:sldMk cId="3977733448" sldId="274"/>
            <ac:graphicFrameMk id="7" creationId="{737DC015-AAE7-483A-A4DE-1AC7FD7E3CD9}"/>
          </ac:graphicFrameMkLst>
        </pc:graphicFrameChg>
        <pc:graphicFrameChg chg="del">
          <ac:chgData name="Benjamin James Mackey" userId="f3004790-a245-4718-b27c-b05399de7931" providerId="ADAL" clId="{B452FE5F-06AF-492B-B21B-CE26F7F80F18}" dt="2021-11-05T14:57:50.963" v="4561" actId="478"/>
          <ac:graphicFrameMkLst>
            <pc:docMk/>
            <pc:sldMk cId="3977733448" sldId="274"/>
            <ac:graphicFrameMk id="8" creationId="{F69A34EA-D646-4371-BA8D-84D5A10CE8B3}"/>
          </ac:graphicFrameMkLst>
        </pc:graphicFrameChg>
        <pc:graphicFrameChg chg="add mod modGraphic">
          <ac:chgData name="Benjamin James Mackey" userId="f3004790-a245-4718-b27c-b05399de7931" providerId="ADAL" clId="{B452FE5F-06AF-492B-B21B-CE26F7F80F18}" dt="2021-11-16T18:40:54.873" v="5523" actId="14734"/>
          <ac:graphicFrameMkLst>
            <pc:docMk/>
            <pc:sldMk cId="3977733448" sldId="274"/>
            <ac:graphicFrameMk id="17" creationId="{A18ECACF-F297-4219-9589-638B2F64A73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3525C-0013-47D2-9C3A-19611CE87654}"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35B3D-C3DE-4F57-B3D1-8DD2828D3B41}" type="slidenum">
              <a:rPr lang="en-US" smtClean="0"/>
              <a:t>‹#›</a:t>
            </a:fld>
            <a:endParaRPr lang="en-US"/>
          </a:p>
        </p:txBody>
      </p:sp>
    </p:spTree>
    <p:extLst>
      <p:ext uri="{BB962C8B-B14F-4D97-AF65-F5344CB8AC3E}">
        <p14:creationId xmlns:p14="http://schemas.microsoft.com/office/powerpoint/2010/main" val="65847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Probation is the most pervasive form of formal penal control (</a:t>
            </a:r>
            <a:r>
              <a:rPr lang="en-US" b="1" dirty="0">
                <a:solidFill>
                  <a:srgbClr val="1287C3"/>
                </a:solidFill>
              </a:rPr>
              <a:t>~3.5 million </a:t>
            </a:r>
            <a:r>
              <a:rPr lang="en-US" dirty="0"/>
              <a:t>people on probation in 2019) </a:t>
            </a:r>
            <a:r>
              <a:rPr lang="en-US" sz="1300" dirty="0"/>
              <a:t>(Minton et al., 2021)</a:t>
            </a:r>
          </a:p>
          <a:p>
            <a:pPr lvl="1"/>
            <a:r>
              <a:rPr lang="en-US" dirty="0"/>
              <a:t>Originally an alternative to incarceration, probation can itself lead to incarceration or impose its own harms on a person </a:t>
            </a:r>
            <a:r>
              <a:rPr lang="en-US" sz="1300" dirty="0"/>
              <a:t>(Phelps, 2020; Taxman, 2005)</a:t>
            </a:r>
          </a:p>
          <a:p>
            <a:pPr lvl="1"/>
            <a:r>
              <a:rPr lang="en-US" dirty="0"/>
              <a:t>Expanded rapidly but evenly throughout the U.S. between 1980 and 2009, with substantial state-level variation in probation rates. </a:t>
            </a:r>
            <a:r>
              <a:rPr lang="en-US" sz="1300" dirty="0"/>
              <a:t>(Phelps, 2017)</a:t>
            </a:r>
          </a:p>
          <a:p>
            <a:r>
              <a:rPr lang="en-US" dirty="0"/>
              <a:t>As probation expands, the state may devolve its penal authority from state, to local, to nonprofit actors </a:t>
            </a:r>
            <a:r>
              <a:rPr lang="en-US" sz="1300" dirty="0"/>
              <a:t>(Miller &amp; </a:t>
            </a:r>
            <a:r>
              <a:rPr lang="en-US" sz="1300" dirty="0" err="1"/>
              <a:t>Purifoye</a:t>
            </a:r>
            <a:r>
              <a:rPr lang="en-US" sz="1300" dirty="0"/>
              <a:t>, 2016)</a:t>
            </a:r>
          </a:p>
          <a:p>
            <a:pPr lvl="1"/>
            <a:r>
              <a:rPr lang="en-US" b="1" u="sng" dirty="0">
                <a:solidFill>
                  <a:srgbClr val="1287C3"/>
                </a:solidFill>
              </a:rPr>
              <a:t>Carceral Devolution </a:t>
            </a:r>
            <a:r>
              <a:rPr lang="en-US" dirty="0"/>
              <a:t>— “a set of interrelated policies that transfer carceral authority—[including] the authority to rehabilitate and supervise prisoners—from federal and state-based institutions to local ones” </a:t>
            </a:r>
            <a:r>
              <a:rPr lang="en-US" sz="1300" dirty="0"/>
              <a:t>(Miller, 2014, p. 308)</a:t>
            </a:r>
          </a:p>
          <a:p>
            <a:pPr lvl="1"/>
            <a:endParaRPr lang="en-US" dirty="0"/>
          </a:p>
          <a:p>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B5335B3D-C3DE-4F57-B3D1-8DD2828D3B41}" type="slidenum">
              <a:rPr lang="en-US" smtClean="0"/>
              <a:t>2</a:t>
            </a:fld>
            <a:endParaRPr lang="en-US"/>
          </a:p>
        </p:txBody>
      </p:sp>
    </p:spTree>
    <p:extLst>
      <p:ext uri="{BB962C8B-B14F-4D97-AF65-F5344CB8AC3E}">
        <p14:creationId xmlns:p14="http://schemas.microsoft.com/office/powerpoint/2010/main" val="261740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provides direct services</a:t>
            </a:r>
          </a:p>
        </p:txBody>
      </p:sp>
      <p:sp>
        <p:nvSpPr>
          <p:cNvPr id="4" name="Slide Number Placeholder 3"/>
          <p:cNvSpPr>
            <a:spLocks noGrp="1"/>
          </p:cNvSpPr>
          <p:nvPr>
            <p:ph type="sldNum" sz="quarter" idx="5"/>
          </p:nvPr>
        </p:nvSpPr>
        <p:spPr/>
        <p:txBody>
          <a:bodyPr/>
          <a:lstStyle/>
          <a:p>
            <a:fld id="{B5335B3D-C3DE-4F57-B3D1-8DD2828D3B41}" type="slidenum">
              <a:rPr lang="en-US" smtClean="0"/>
              <a:t>4</a:t>
            </a:fld>
            <a:endParaRPr lang="en-US"/>
          </a:p>
        </p:txBody>
      </p:sp>
    </p:spTree>
    <p:extLst>
      <p:ext uri="{BB962C8B-B14F-4D97-AF65-F5344CB8AC3E}">
        <p14:creationId xmlns:p14="http://schemas.microsoft.com/office/powerpoint/2010/main" val="76340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24353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107F5-B023-46D3-BDE0-81221501DE1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408980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4088700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2661542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2069006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552336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290329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905245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2411889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143069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4107F5-B023-46D3-BDE0-81221501DE1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139878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4107F5-B023-46D3-BDE0-81221501DE1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18936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4107F5-B023-46D3-BDE0-81221501DE14}"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135409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4107F5-B023-46D3-BDE0-81221501DE14}"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190782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107F5-B023-46D3-BDE0-81221501DE14}"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2280967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107F5-B023-46D3-BDE0-81221501DE1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89282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4107F5-B023-46D3-BDE0-81221501DE1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7BD152-058A-48A1-BC9A-71CD356E167D}" type="slidenum">
              <a:rPr lang="en-US" smtClean="0"/>
              <a:t>‹#›</a:t>
            </a:fld>
            <a:endParaRPr lang="en-US"/>
          </a:p>
        </p:txBody>
      </p:sp>
    </p:spTree>
    <p:extLst>
      <p:ext uri="{BB962C8B-B14F-4D97-AF65-F5344CB8AC3E}">
        <p14:creationId xmlns:p14="http://schemas.microsoft.com/office/powerpoint/2010/main" val="76750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4107F5-B023-46D3-BDE0-81221501DE14}" type="datetimeFigureOut">
              <a:rPr lang="en-US" smtClean="0"/>
              <a:t>11/16/2021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7BD152-058A-48A1-BC9A-71CD356E167D}" type="slidenum">
              <a:rPr lang="en-US" smtClean="0"/>
              <a:t>‹#›</a:t>
            </a:fld>
            <a:endParaRPr lang="en-US"/>
          </a:p>
        </p:txBody>
      </p:sp>
    </p:spTree>
    <p:extLst>
      <p:ext uri="{BB962C8B-B14F-4D97-AF65-F5344CB8AC3E}">
        <p14:creationId xmlns:p14="http://schemas.microsoft.com/office/powerpoint/2010/main" val="1512372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mackey2@gm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97A3-855E-407A-BE44-600839452FA3}"/>
              </a:ext>
            </a:extLst>
          </p:cNvPr>
          <p:cNvSpPr>
            <a:spLocks noGrp="1"/>
          </p:cNvSpPr>
          <p:nvPr>
            <p:ph type="ctrTitle"/>
          </p:nvPr>
        </p:nvSpPr>
        <p:spPr>
          <a:xfrm>
            <a:off x="3175288" y="918073"/>
            <a:ext cx="8574622" cy="2616199"/>
          </a:xfrm>
        </p:spPr>
        <p:txBody>
          <a:bodyPr>
            <a:normAutofit/>
          </a:bodyPr>
          <a:lstStyle/>
          <a:p>
            <a:pPr algn="ct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Devolutionary Practices and Unique Bureaucratic Structures in Community Supervision</a:t>
            </a:r>
            <a:endParaRPr lang="en-US" sz="4400" dirty="0"/>
          </a:p>
        </p:txBody>
      </p:sp>
      <p:sp>
        <p:nvSpPr>
          <p:cNvPr id="3" name="Subtitle 2">
            <a:extLst>
              <a:ext uri="{FF2B5EF4-FFF2-40B4-BE49-F238E27FC236}">
                <a16:creationId xmlns:a16="http://schemas.microsoft.com/office/drawing/2014/main" id="{4C3CCD33-3C52-452D-8257-92F1CD4726E2}"/>
              </a:ext>
            </a:extLst>
          </p:cNvPr>
          <p:cNvSpPr>
            <a:spLocks noGrp="1"/>
          </p:cNvSpPr>
          <p:nvPr>
            <p:ph type="subTitle" idx="1"/>
          </p:nvPr>
        </p:nvSpPr>
        <p:spPr>
          <a:xfrm>
            <a:off x="3968777" y="3838637"/>
            <a:ext cx="6987645" cy="1388534"/>
          </a:xfrm>
        </p:spPr>
        <p:txBody>
          <a:bodyPr/>
          <a:lstStyle/>
          <a:p>
            <a:pPr algn="ct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Examining State-Level Variation in All 50 United States </a:t>
            </a:r>
            <a:br>
              <a:rPr lang="en-US" sz="24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pic>
        <p:nvPicPr>
          <p:cNvPr id="5" name="Picture 4" descr="Graphical user interface, text&#10;&#10;Description automatically generated">
            <a:extLst>
              <a:ext uri="{FF2B5EF4-FFF2-40B4-BE49-F238E27FC236}">
                <a16:creationId xmlns:a16="http://schemas.microsoft.com/office/drawing/2014/main" id="{E91035D4-EB50-4020-852A-9165DDC7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424" y="287845"/>
            <a:ext cx="7372350" cy="962025"/>
          </a:xfrm>
          <a:prstGeom prst="rect">
            <a:avLst/>
          </a:prstGeom>
          <a:ln w="28575">
            <a:noFill/>
          </a:ln>
        </p:spPr>
      </p:pic>
      <p:sp>
        <p:nvSpPr>
          <p:cNvPr id="6" name="Subtitle 2">
            <a:extLst>
              <a:ext uri="{FF2B5EF4-FFF2-40B4-BE49-F238E27FC236}">
                <a16:creationId xmlns:a16="http://schemas.microsoft.com/office/drawing/2014/main" id="{3FDDA675-52AA-4540-9669-42A42B65B74C}"/>
              </a:ext>
            </a:extLst>
          </p:cNvPr>
          <p:cNvSpPr txBox="1">
            <a:spLocks/>
          </p:cNvSpPr>
          <p:nvPr/>
        </p:nvSpPr>
        <p:spPr>
          <a:xfrm>
            <a:off x="4971569" y="5406854"/>
            <a:ext cx="6987645" cy="138853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algn="ctr">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Benjamin J. Mackey, Leah F. Meyer, Catherine Lee,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Lynnea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Davis, Taylor Hartwell, Shelby Adams, Victoria Hancock, Bryce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Kushmerick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-McCune, Morgan Moffett,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Tumenjavkhlan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Sosorburam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Faye S. Taxman</a:t>
            </a:r>
          </a:p>
        </p:txBody>
      </p:sp>
    </p:spTree>
    <p:extLst>
      <p:ext uri="{BB962C8B-B14F-4D97-AF65-F5344CB8AC3E}">
        <p14:creationId xmlns:p14="http://schemas.microsoft.com/office/powerpoint/2010/main" val="332650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8BACB-9364-464A-806F-BCE6FAD05F46}"/>
              </a:ext>
            </a:extLst>
          </p:cNvPr>
          <p:cNvSpPr>
            <a:spLocks noGrp="1"/>
          </p:cNvSpPr>
          <p:nvPr>
            <p:ph idx="1"/>
          </p:nvPr>
        </p:nvSpPr>
        <p:spPr>
          <a:xfrm>
            <a:off x="1638689" y="3317373"/>
            <a:ext cx="10018713" cy="3124201"/>
          </a:xfrm>
        </p:spPr>
        <p:txBody>
          <a:bodyPr/>
          <a:lstStyle/>
          <a:p>
            <a:r>
              <a:rPr lang="en-US" dirty="0"/>
              <a:t>Devolution may be absent from probation systems, or it may be occurring via informal mechanisms</a:t>
            </a:r>
          </a:p>
          <a:p>
            <a:pPr lvl="1"/>
            <a:r>
              <a:rPr lang="en-US" dirty="0"/>
              <a:t>Future research necessary to identify these mechanisms</a:t>
            </a:r>
          </a:p>
          <a:p>
            <a:r>
              <a:rPr lang="en-US" dirty="0"/>
              <a:t>Lack of alignment with other penal and behavioral health systems may complicate transfer and referral efforts</a:t>
            </a:r>
          </a:p>
        </p:txBody>
      </p:sp>
      <p:sp>
        <p:nvSpPr>
          <p:cNvPr id="11" name="Rectangle 10">
            <a:extLst>
              <a:ext uri="{FF2B5EF4-FFF2-40B4-BE49-F238E27FC236}">
                <a16:creationId xmlns:a16="http://schemas.microsoft.com/office/drawing/2014/main" id="{8FD21C35-8D19-43F6-98DB-7D3CCCF16C7A}"/>
              </a:ext>
            </a:extLst>
          </p:cNvPr>
          <p:cNvSpPr/>
          <p:nvPr/>
        </p:nvSpPr>
        <p:spPr>
          <a:xfrm>
            <a:off x="3340768" y="1368049"/>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BC5300-4940-4997-9F3F-B2333BDB5E43}"/>
              </a:ext>
            </a:extLst>
          </p:cNvPr>
          <p:cNvSpPr/>
          <p:nvPr/>
        </p:nvSpPr>
        <p:spPr>
          <a:xfrm>
            <a:off x="3340768" y="1413769"/>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8EEBAB5-5D2C-43F7-972E-C1784FAEC8A1}"/>
              </a:ext>
            </a:extLst>
          </p:cNvPr>
          <p:cNvSpPr txBox="1"/>
          <p:nvPr/>
        </p:nvSpPr>
        <p:spPr>
          <a:xfrm>
            <a:off x="2412537" y="1506762"/>
            <a:ext cx="8162255" cy="1569660"/>
          </a:xfrm>
          <a:prstGeom prst="rect">
            <a:avLst/>
          </a:prstGeom>
          <a:noFill/>
        </p:spPr>
        <p:txBody>
          <a:bodyPr wrap="square" rtlCol="0">
            <a:spAutoFit/>
          </a:bodyPr>
          <a:lstStyle/>
          <a:p>
            <a:pPr algn="just"/>
            <a:r>
              <a:rPr lang="en-US" sz="2400" b="1" i="1" dirty="0"/>
              <a:t>Probation systems in the 50 United States have remained nearly static since 1999– the vast majority remain administered at the state level.  Their administration is often quite different from other penal or behavioral health systems.</a:t>
            </a:r>
          </a:p>
        </p:txBody>
      </p:sp>
      <p:sp>
        <p:nvSpPr>
          <p:cNvPr id="14" name="Rectangle 13">
            <a:extLst>
              <a:ext uri="{FF2B5EF4-FFF2-40B4-BE49-F238E27FC236}">
                <a16:creationId xmlns:a16="http://schemas.microsoft.com/office/drawing/2014/main" id="{FF336204-856C-4FF3-841D-E7C0270282A4}"/>
              </a:ext>
            </a:extLst>
          </p:cNvPr>
          <p:cNvSpPr/>
          <p:nvPr/>
        </p:nvSpPr>
        <p:spPr>
          <a:xfrm>
            <a:off x="3340768" y="3113277"/>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72CFB1-F0A2-47EA-8E2C-CCA6C8D1A58E}"/>
              </a:ext>
            </a:extLst>
          </p:cNvPr>
          <p:cNvSpPr/>
          <p:nvPr/>
        </p:nvSpPr>
        <p:spPr>
          <a:xfrm>
            <a:off x="3340768" y="3158997"/>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3AA1050-19DA-4F76-8493-5DB03881122D}"/>
              </a:ext>
            </a:extLst>
          </p:cNvPr>
          <p:cNvSpPr txBox="1"/>
          <p:nvPr/>
        </p:nvSpPr>
        <p:spPr>
          <a:xfrm>
            <a:off x="4973533" y="271038"/>
            <a:ext cx="3040265" cy="769441"/>
          </a:xfrm>
          <a:prstGeom prst="rect">
            <a:avLst/>
          </a:prstGeom>
          <a:noFill/>
        </p:spPr>
        <p:txBody>
          <a:bodyPr wrap="square">
            <a:spAutoFit/>
          </a:bodyPr>
          <a:lstStyle/>
          <a:p>
            <a:pPr algn="ctr"/>
            <a:r>
              <a:rPr lang="en-US" sz="4400" b="1" dirty="0"/>
              <a:t>Conclusion</a:t>
            </a:r>
            <a:endParaRPr lang="en-US" sz="4400" dirty="0"/>
          </a:p>
        </p:txBody>
      </p:sp>
    </p:spTree>
    <p:extLst>
      <p:ext uri="{BB962C8B-B14F-4D97-AF65-F5344CB8AC3E}">
        <p14:creationId xmlns:p14="http://schemas.microsoft.com/office/powerpoint/2010/main" val="34749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P spid="13" grpId="0"/>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B8FE3C-DB5A-40FA-81C2-4654ADC05CAC}"/>
              </a:ext>
            </a:extLst>
          </p:cNvPr>
          <p:cNvSpPr txBox="1">
            <a:spLocks noGrp="1"/>
          </p:cNvSpPr>
          <p:nvPr>
            <p:ph idx="1"/>
          </p:nvPr>
        </p:nvSpPr>
        <p:spPr>
          <a:xfrm>
            <a:off x="1674318" y="789063"/>
            <a:ext cx="10018712" cy="2062103"/>
          </a:xfrm>
          <a:prstGeom prst="rect">
            <a:avLst/>
          </a:prstGeom>
          <a:noFill/>
        </p:spPr>
        <p:txBody>
          <a:bodyPr wrap="square">
            <a:spAutoFit/>
          </a:bodyPr>
          <a:lstStyle/>
          <a:p>
            <a:pPr marL="0" marR="0" lvl="0" indent="0" algn="ctr" rtl="0">
              <a:spcBef>
                <a:spcPts val="0"/>
              </a:spcBef>
              <a:spcAft>
                <a:spcPts val="0"/>
              </a:spcAft>
              <a:buNone/>
            </a:pPr>
            <a:r>
              <a:rPr lang="en-US" sz="2800" b="1" dirty="0">
                <a:solidFill>
                  <a:schemeClr val="tx2"/>
                </a:solidFill>
              </a:rPr>
              <a:t>Thank you for listening!</a:t>
            </a:r>
          </a:p>
          <a:p>
            <a:pPr marL="0" marR="0" lvl="0" indent="0" rtl="0">
              <a:spcBef>
                <a:spcPts val="0"/>
              </a:spcBef>
              <a:spcAft>
                <a:spcPts val="0"/>
              </a:spcAft>
              <a:buNone/>
            </a:pPr>
            <a:endParaRPr lang="en-US" sz="500" dirty="0"/>
          </a:p>
          <a:p>
            <a:pPr marL="0" marR="0" lvl="0" indent="0" rtl="0">
              <a:spcBef>
                <a:spcPts val="0"/>
              </a:spcBef>
              <a:spcAft>
                <a:spcPts val="0"/>
              </a:spcAft>
              <a:buNone/>
            </a:pPr>
            <a:r>
              <a:rPr lang="en-US" sz="2000" dirty="0"/>
              <a:t>Questions or comments?  Great!  Please send them to Ben Mackey (</a:t>
            </a:r>
            <a:r>
              <a:rPr lang="en-US" sz="2000" dirty="0">
                <a:hlinkClick r:id="rId2"/>
              </a:rPr>
              <a:t>bmackey2@gmu.edu</a:t>
            </a:r>
            <a:r>
              <a:rPr lang="en-US" sz="2000" dirty="0"/>
              <a:t>)</a:t>
            </a:r>
          </a:p>
          <a:p>
            <a:pPr marL="0" marR="0" lvl="0" indent="0" rtl="0">
              <a:spcBef>
                <a:spcPts val="0"/>
              </a:spcBef>
              <a:spcAft>
                <a:spcPts val="0"/>
              </a:spcAft>
              <a:buNone/>
            </a:pPr>
            <a:endParaRPr lang="en-US" sz="500" dirty="0"/>
          </a:p>
          <a:p>
            <a:pPr marL="0" marR="0" lvl="0" indent="0" rtl="0">
              <a:spcBef>
                <a:spcPts val="0"/>
              </a:spcBef>
              <a:spcAft>
                <a:spcPts val="0"/>
              </a:spcAft>
              <a:buNone/>
            </a:pPr>
            <a:r>
              <a:rPr lang="en-US" sz="1500" dirty="0"/>
              <a:t>This study is funded by the National Institute of Mental Health, National Institute of Health (R01 MH118680). All opinions are those of the research team and not of the funding agency.</a:t>
            </a:r>
          </a:p>
          <a:p>
            <a:pPr marL="0" marR="0" lvl="0" indent="0" rtl="0">
              <a:spcBef>
                <a:spcPts val="0"/>
              </a:spcBef>
              <a:spcAft>
                <a:spcPts val="0"/>
              </a:spcAft>
              <a:buNone/>
            </a:pPr>
            <a:endParaRPr lang="en-US" sz="2000" dirty="0"/>
          </a:p>
          <a:p>
            <a:pPr marL="0" marR="0" lvl="0" indent="0" rtl="0">
              <a:spcBef>
                <a:spcPts val="0"/>
              </a:spcBef>
              <a:spcAft>
                <a:spcPts val="0"/>
              </a:spcAft>
              <a:buNone/>
            </a:pPr>
            <a:endParaRPr lang="en-US" sz="2000" dirty="0"/>
          </a:p>
        </p:txBody>
      </p:sp>
      <p:sp>
        <p:nvSpPr>
          <p:cNvPr id="8" name="Content Placeholder 3">
            <a:extLst>
              <a:ext uri="{FF2B5EF4-FFF2-40B4-BE49-F238E27FC236}">
                <a16:creationId xmlns:a16="http://schemas.microsoft.com/office/drawing/2014/main" id="{F5308477-470E-4CD1-BB1C-5DC72D246140}"/>
              </a:ext>
            </a:extLst>
          </p:cNvPr>
          <p:cNvSpPr txBox="1">
            <a:spLocks/>
          </p:cNvSpPr>
          <p:nvPr/>
        </p:nvSpPr>
        <p:spPr>
          <a:xfrm>
            <a:off x="5653516" y="2567904"/>
            <a:ext cx="2060317" cy="523220"/>
          </a:xfrm>
          <a:prstGeom prst="rect">
            <a:avLst/>
          </a:prstGeom>
          <a:noFill/>
        </p:spPr>
        <p:txBody>
          <a:bodyPr vert="horz" wrap="square" lIns="91440" tIns="45720" rIns="91440" bIns="45720" rtlCol="0" anchor="ctr">
            <a:sp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spcBef>
                <a:spcPts val="0"/>
              </a:spcBef>
              <a:spcAft>
                <a:spcPts val="0"/>
              </a:spcAft>
              <a:buFont typeface="Arial"/>
              <a:buNone/>
            </a:pPr>
            <a:r>
              <a:rPr lang="en-US" sz="2800" b="1" dirty="0">
                <a:solidFill>
                  <a:schemeClr val="tx2"/>
                </a:solidFill>
              </a:rPr>
              <a:t>References</a:t>
            </a:r>
            <a:endParaRPr lang="en-US" sz="2000" dirty="0"/>
          </a:p>
        </p:txBody>
      </p:sp>
      <p:sp>
        <p:nvSpPr>
          <p:cNvPr id="9" name="Rectangle 8">
            <a:extLst>
              <a:ext uri="{FF2B5EF4-FFF2-40B4-BE49-F238E27FC236}">
                <a16:creationId xmlns:a16="http://schemas.microsoft.com/office/drawing/2014/main" id="{3FC86A3E-2207-4A3A-BCFB-81806D0E26FA}"/>
              </a:ext>
            </a:extLst>
          </p:cNvPr>
          <p:cNvSpPr/>
          <p:nvPr/>
        </p:nvSpPr>
        <p:spPr>
          <a:xfrm>
            <a:off x="2943101" y="2373878"/>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D1A7C9-4D30-422F-84C2-2AE99A94558A}"/>
              </a:ext>
            </a:extLst>
          </p:cNvPr>
          <p:cNvSpPr/>
          <p:nvPr/>
        </p:nvSpPr>
        <p:spPr>
          <a:xfrm>
            <a:off x="2943101" y="2419598"/>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F8B9D07-C6BF-4F32-9F76-F50321E04FD8}"/>
              </a:ext>
            </a:extLst>
          </p:cNvPr>
          <p:cNvSpPr txBox="1"/>
          <p:nvPr/>
        </p:nvSpPr>
        <p:spPr>
          <a:xfrm>
            <a:off x="2173082" y="3075685"/>
            <a:ext cx="9840686" cy="3636124"/>
          </a:xfrm>
          <a:prstGeom prst="rect">
            <a:avLst/>
          </a:prstGeom>
          <a:noFill/>
        </p:spPr>
        <p:txBody>
          <a:bodyPr wrap="square" rtlCol="0">
            <a:spAutoFit/>
          </a:bodyPr>
          <a:lstStyle/>
          <a:p>
            <a:pPr marL="457200" marR="0" indent="-457200">
              <a:lnSpc>
                <a:spcPct val="107000"/>
              </a:lnSpc>
              <a:spcBef>
                <a:spcPts val="0"/>
              </a:spcBef>
              <a:spcAft>
                <a:spcPts val="0"/>
              </a:spcAft>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Klockars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 B. (1972). A theory of probation supervision.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The Journal of Criminal Law, Criminology, and Police Science, 63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550–556. https://doi.org/10.2307/1141809</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Miller, R. J. (2014). Devolving the carceral state: Race prisoner reentry, and the micro-politics of urban poverty management.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Punishment &amp; Society, 16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 305-335. https://doi.org/10.1177/1462474514527487</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Miller, R. J., &amp;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Purifoye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 (2016). Carceral devolution and the transformation of urban America. In L. S. Abrams, E. Hughes, M.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Inderbitzin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&amp; R. Meek (Eds.),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The voluntary sector in prisons: Encouraging personal and institutional change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(pp. 195-213). Palgrave Macmillan.</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Minton, T. D., Beatty, L. G., &amp; Zeng, Z. (2021).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Correctional populations in the United States, 2019 – Statistical tables.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Bureau of Justice Statistics. https://bjs.ojp.gov/sites/g/files/xyckuh236/files/media/document/cpus19st.pdf</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National Institute of Corrections [NIC]. (1999).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State organizational structures for delivering adult probation services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Author.</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Petersilia, J. (2002).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Reforming probation and parole in the 21</a:t>
            </a:r>
            <a:r>
              <a:rPr lang="en-US" sz="1200" i="1"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Century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American Correctional Association.</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Phelps, M. S. (2017). Mass probation: Toward a more robust theory of state variation in punishment.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Punishment &amp; Society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19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53-73. https://doi.org/10.1177/1462474516649174</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Phelps, M. S. (2020). Mass probation from micro to macro: Tracing the expansion and consequences of community supervision.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Annual Review of Criminology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261-279. https://doi.org/10.1146/annurev-criminol-011419-041352</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Taxman, F. S. (2005). Brick walls facing reentering offenders.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Comparative and Applied Criminal Justice, 29</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 5–18. https://doi.org/10.1080/01924036.2005.9678729</a:t>
            </a:r>
          </a:p>
          <a:p>
            <a:pPr marL="457200" marR="0" indent="-45720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Werth, R. (2013). The construction and stewardship of responsible yet precarious subjects: Punitive ideology, rehabilitation, and “tough love” among parole personnel.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Punishment &amp; Society, 15</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(3), 219–246. https://doi.org/10.1177/1462474513481720</a:t>
            </a:r>
          </a:p>
        </p:txBody>
      </p:sp>
      <p:pic>
        <p:nvPicPr>
          <p:cNvPr id="7" name="Picture 6" descr="Graphical user interface, text&#10;&#10;Description automatically generated">
            <a:extLst>
              <a:ext uri="{FF2B5EF4-FFF2-40B4-BE49-F238E27FC236}">
                <a16:creationId xmlns:a16="http://schemas.microsoft.com/office/drawing/2014/main" id="{40442957-E7F9-4912-9B3B-6B268C377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68" y="16537"/>
            <a:ext cx="6534571" cy="852702"/>
          </a:xfrm>
          <a:prstGeom prst="rect">
            <a:avLst/>
          </a:prstGeom>
          <a:ln w="28575">
            <a:noFill/>
          </a:ln>
        </p:spPr>
      </p:pic>
    </p:spTree>
    <p:extLst>
      <p:ext uri="{BB962C8B-B14F-4D97-AF65-F5344CB8AC3E}">
        <p14:creationId xmlns:p14="http://schemas.microsoft.com/office/powerpoint/2010/main" val="363462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7D8F-BB23-4DB9-82FF-7A6399D31257}"/>
              </a:ext>
            </a:extLst>
          </p:cNvPr>
          <p:cNvSpPr>
            <a:spLocks noGrp="1"/>
          </p:cNvSpPr>
          <p:nvPr>
            <p:ph type="title"/>
          </p:nvPr>
        </p:nvSpPr>
        <p:spPr>
          <a:xfrm>
            <a:off x="1484310" y="-146304"/>
            <a:ext cx="10018713" cy="1752599"/>
          </a:xfrm>
        </p:spPr>
        <p:txBody>
          <a:bodyPr/>
          <a:lstStyle/>
          <a:p>
            <a:r>
              <a:rPr lang="en-US" b="1" dirty="0"/>
              <a:t>Probation in Context</a:t>
            </a:r>
            <a:br>
              <a:rPr lang="en-US" dirty="0"/>
            </a:br>
            <a:r>
              <a:rPr lang="en-US" sz="2800" dirty="0"/>
              <a:t>Devolution in the U.S. Penal System</a:t>
            </a:r>
          </a:p>
        </p:txBody>
      </p:sp>
      <p:sp>
        <p:nvSpPr>
          <p:cNvPr id="3" name="Content Placeholder 2">
            <a:extLst>
              <a:ext uri="{FF2B5EF4-FFF2-40B4-BE49-F238E27FC236}">
                <a16:creationId xmlns:a16="http://schemas.microsoft.com/office/drawing/2014/main" id="{1459BDFD-CD37-4F43-B455-B828D83DC505}"/>
              </a:ext>
            </a:extLst>
          </p:cNvPr>
          <p:cNvSpPr>
            <a:spLocks noGrp="1"/>
          </p:cNvSpPr>
          <p:nvPr>
            <p:ph idx="1"/>
          </p:nvPr>
        </p:nvSpPr>
        <p:spPr>
          <a:xfrm>
            <a:off x="1603063" y="1796189"/>
            <a:ext cx="10018713" cy="4680064"/>
          </a:xfrm>
        </p:spPr>
        <p:txBody>
          <a:bodyPr>
            <a:noAutofit/>
          </a:bodyPr>
          <a:lstStyle/>
          <a:p>
            <a:r>
              <a:rPr lang="en-US" sz="2800" b="1" dirty="0">
                <a:solidFill>
                  <a:srgbClr val="1287C3"/>
                </a:solidFill>
              </a:rPr>
              <a:t>~3.5 million </a:t>
            </a:r>
            <a:r>
              <a:rPr lang="en-US" sz="2800" dirty="0"/>
              <a:t>people on probation in 2019 </a:t>
            </a:r>
            <a:r>
              <a:rPr lang="en-US" sz="1400" dirty="0"/>
              <a:t>(Minton et al., 2021)</a:t>
            </a:r>
          </a:p>
          <a:p>
            <a:pPr lvl="1"/>
            <a:r>
              <a:rPr lang="en-US" sz="2200" dirty="0"/>
              <a:t>Probation can lead to incarceration or impose its own harms on a person</a:t>
            </a:r>
            <a:r>
              <a:rPr lang="en-US" sz="2400" dirty="0"/>
              <a:t> </a:t>
            </a:r>
            <a:r>
              <a:rPr lang="en-US" sz="1400" dirty="0"/>
              <a:t>(Phelps, 2020; Taxman, 2005)</a:t>
            </a:r>
          </a:p>
          <a:p>
            <a:pPr lvl="1"/>
            <a:r>
              <a:rPr lang="en-US" sz="2200" dirty="0"/>
              <a:t>Expanded rapidly but evenly throughout the U.S. between 1980 and 2009, with substantial state-level variation in probation rates. </a:t>
            </a:r>
            <a:r>
              <a:rPr lang="en-US" sz="1400" dirty="0"/>
              <a:t>(Phelps, 2017)</a:t>
            </a:r>
          </a:p>
          <a:p>
            <a:r>
              <a:rPr lang="en-US" sz="2800" dirty="0"/>
              <a:t>As probation expands, the state may devolve its penal authority from state, to local, to nonprofit actors </a:t>
            </a:r>
            <a:r>
              <a:rPr lang="en-US" sz="1400" dirty="0"/>
              <a:t>(Miller &amp; </a:t>
            </a:r>
            <a:r>
              <a:rPr lang="en-US" sz="1400" dirty="0" err="1"/>
              <a:t>Purifoye</a:t>
            </a:r>
            <a:r>
              <a:rPr lang="en-US" sz="1400" dirty="0"/>
              <a:t>, 2016)</a:t>
            </a:r>
          </a:p>
          <a:p>
            <a:pPr lvl="1"/>
            <a:r>
              <a:rPr lang="en-US" sz="2200" b="1" u="sng" dirty="0">
                <a:solidFill>
                  <a:srgbClr val="1287C3"/>
                </a:solidFill>
              </a:rPr>
              <a:t>Carceral Devolution </a:t>
            </a:r>
            <a:r>
              <a:rPr lang="en-US" sz="2200" dirty="0"/>
              <a:t>— “a set of interrelated policies that transfer carceral authority—[including] the authority to rehabilitate and supervise prisoners—from federal and state-based institutions to local ones” </a:t>
            </a:r>
            <a:r>
              <a:rPr lang="en-US" sz="1400" dirty="0"/>
              <a:t>(Miller, 2014, p. 308)</a:t>
            </a:r>
          </a:p>
        </p:txBody>
      </p:sp>
      <p:sp>
        <p:nvSpPr>
          <p:cNvPr id="4" name="Rectangle 3">
            <a:extLst>
              <a:ext uri="{FF2B5EF4-FFF2-40B4-BE49-F238E27FC236}">
                <a16:creationId xmlns:a16="http://schemas.microsoft.com/office/drawing/2014/main" id="{7A31CEB9-6062-45F4-8E3E-F6554AF01E43}"/>
              </a:ext>
            </a:extLst>
          </p:cNvPr>
          <p:cNvSpPr/>
          <p:nvPr/>
        </p:nvSpPr>
        <p:spPr>
          <a:xfrm>
            <a:off x="3226468" y="1466797"/>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52D43D8-402D-4220-A525-3DB71A775D01}"/>
              </a:ext>
            </a:extLst>
          </p:cNvPr>
          <p:cNvSpPr/>
          <p:nvPr/>
        </p:nvSpPr>
        <p:spPr>
          <a:xfrm>
            <a:off x="3226468" y="1512517"/>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3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7D8F-BB23-4DB9-82FF-7A6399D31257}"/>
              </a:ext>
            </a:extLst>
          </p:cNvPr>
          <p:cNvSpPr>
            <a:spLocks noGrp="1"/>
          </p:cNvSpPr>
          <p:nvPr>
            <p:ph type="title"/>
          </p:nvPr>
        </p:nvSpPr>
        <p:spPr>
          <a:xfrm>
            <a:off x="1484310" y="-146304"/>
            <a:ext cx="10296012" cy="1752599"/>
          </a:xfrm>
        </p:spPr>
        <p:txBody>
          <a:bodyPr/>
          <a:lstStyle/>
          <a:p>
            <a:r>
              <a:rPr lang="en-US" b="1" dirty="0"/>
              <a:t>Past Examinations of Devolution in Probation</a:t>
            </a:r>
          </a:p>
        </p:txBody>
      </p:sp>
      <p:sp>
        <p:nvSpPr>
          <p:cNvPr id="3" name="Content Placeholder 2">
            <a:extLst>
              <a:ext uri="{FF2B5EF4-FFF2-40B4-BE49-F238E27FC236}">
                <a16:creationId xmlns:a16="http://schemas.microsoft.com/office/drawing/2014/main" id="{1459BDFD-CD37-4F43-B455-B828D83DC505}"/>
              </a:ext>
            </a:extLst>
          </p:cNvPr>
          <p:cNvSpPr>
            <a:spLocks noGrp="1"/>
          </p:cNvSpPr>
          <p:nvPr>
            <p:ph idx="1"/>
          </p:nvPr>
        </p:nvSpPr>
        <p:spPr>
          <a:xfrm>
            <a:off x="1484309" y="246448"/>
            <a:ext cx="10018713" cy="3124201"/>
          </a:xfrm>
        </p:spPr>
        <p:txBody>
          <a:bodyPr/>
          <a:lstStyle/>
          <a:p>
            <a:r>
              <a:rPr lang="en-US" dirty="0"/>
              <a:t>A 1999 NIC report is the most recent examination of devolution in state probation structures</a:t>
            </a:r>
          </a:p>
        </p:txBody>
      </p:sp>
      <p:pic>
        <p:nvPicPr>
          <p:cNvPr id="5" name="Picture 4" descr="Diagram&#10;&#10;Description automatically generated">
            <a:extLst>
              <a:ext uri="{FF2B5EF4-FFF2-40B4-BE49-F238E27FC236}">
                <a16:creationId xmlns:a16="http://schemas.microsoft.com/office/drawing/2014/main" id="{2F7631EA-9BCF-41CA-A659-1E689646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535" y="2010802"/>
            <a:ext cx="5163137" cy="4102825"/>
          </a:xfrm>
          <a:prstGeom prst="rect">
            <a:avLst/>
          </a:prstGeom>
        </p:spPr>
      </p:pic>
      <p:sp>
        <p:nvSpPr>
          <p:cNvPr id="6" name="TextBox 5">
            <a:extLst>
              <a:ext uri="{FF2B5EF4-FFF2-40B4-BE49-F238E27FC236}">
                <a16:creationId xmlns:a16="http://schemas.microsoft.com/office/drawing/2014/main" id="{2E78A1D2-1455-4CCB-B83D-10D9A9746A55}"/>
              </a:ext>
            </a:extLst>
          </p:cNvPr>
          <p:cNvSpPr txBox="1"/>
          <p:nvPr/>
        </p:nvSpPr>
        <p:spPr>
          <a:xfrm>
            <a:off x="7784037" y="6113627"/>
            <a:ext cx="2552131" cy="369332"/>
          </a:xfrm>
          <a:prstGeom prst="rect">
            <a:avLst/>
          </a:prstGeom>
          <a:noFill/>
        </p:spPr>
        <p:txBody>
          <a:bodyPr wrap="square" rtlCol="0">
            <a:spAutoFit/>
          </a:bodyPr>
          <a:lstStyle/>
          <a:p>
            <a:r>
              <a:rPr lang="en-US" dirty="0"/>
              <a:t>Source: Petersilia, 2002</a:t>
            </a:r>
          </a:p>
        </p:txBody>
      </p:sp>
      <p:sp>
        <p:nvSpPr>
          <p:cNvPr id="7" name="Content Placeholder 2">
            <a:extLst>
              <a:ext uri="{FF2B5EF4-FFF2-40B4-BE49-F238E27FC236}">
                <a16:creationId xmlns:a16="http://schemas.microsoft.com/office/drawing/2014/main" id="{173327D9-FF2A-4B68-8B78-277CC4797100}"/>
              </a:ext>
            </a:extLst>
          </p:cNvPr>
          <p:cNvSpPr txBox="1">
            <a:spLocks/>
          </p:cNvSpPr>
          <p:nvPr/>
        </p:nvSpPr>
        <p:spPr>
          <a:xfrm>
            <a:off x="1484309" y="2224810"/>
            <a:ext cx="4716926" cy="312420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1"/>
            <a:r>
              <a:rPr lang="en-US" dirty="0"/>
              <a:t>Most probation systems (38 of 50) were </a:t>
            </a:r>
            <a:r>
              <a:rPr lang="en-US" b="1" dirty="0">
                <a:solidFill>
                  <a:srgbClr val="1287C3"/>
                </a:solidFill>
              </a:rPr>
              <a:t>administered by the state</a:t>
            </a:r>
          </a:p>
          <a:p>
            <a:pPr lvl="1"/>
            <a:r>
              <a:rPr lang="en-US" dirty="0"/>
              <a:t>A preponderance (18) of probation systems relied entirely on </a:t>
            </a:r>
            <a:r>
              <a:rPr lang="en-US" b="1" dirty="0">
                <a:solidFill>
                  <a:srgbClr val="1287C3"/>
                </a:solidFill>
              </a:rPr>
              <a:t>state funds</a:t>
            </a:r>
            <a:endParaRPr lang="en-US" dirty="0"/>
          </a:p>
          <a:p>
            <a:pPr lvl="1"/>
            <a:r>
              <a:rPr lang="en-US" dirty="0"/>
              <a:t>Almost all (48)  received some funding from the state</a:t>
            </a:r>
          </a:p>
          <a:p>
            <a:r>
              <a:rPr lang="en-US" dirty="0"/>
              <a:t>Little evidence of devolution in probation services in 1999.</a:t>
            </a:r>
          </a:p>
          <a:p>
            <a:endParaRPr lang="en-US" dirty="0"/>
          </a:p>
          <a:p>
            <a:endParaRPr lang="en-US" dirty="0"/>
          </a:p>
        </p:txBody>
      </p:sp>
      <p:sp>
        <p:nvSpPr>
          <p:cNvPr id="8" name="Rectangle 7">
            <a:extLst>
              <a:ext uri="{FF2B5EF4-FFF2-40B4-BE49-F238E27FC236}">
                <a16:creationId xmlns:a16="http://schemas.microsoft.com/office/drawing/2014/main" id="{5959AB69-D7A7-4EF8-9411-DB1AD7EEF4C1}"/>
              </a:ext>
            </a:extLst>
          </p:cNvPr>
          <p:cNvSpPr/>
          <p:nvPr/>
        </p:nvSpPr>
        <p:spPr>
          <a:xfrm>
            <a:off x="3214593" y="1178856"/>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52592B-23E5-4F14-B74D-BDB977625730}"/>
              </a:ext>
            </a:extLst>
          </p:cNvPr>
          <p:cNvSpPr/>
          <p:nvPr/>
        </p:nvSpPr>
        <p:spPr>
          <a:xfrm>
            <a:off x="3214593" y="1224576"/>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2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7D8F-BB23-4DB9-82FF-7A6399D31257}"/>
              </a:ext>
            </a:extLst>
          </p:cNvPr>
          <p:cNvSpPr>
            <a:spLocks noGrp="1"/>
          </p:cNvSpPr>
          <p:nvPr>
            <p:ph type="title"/>
          </p:nvPr>
        </p:nvSpPr>
        <p:spPr>
          <a:xfrm>
            <a:off x="1484310" y="-146304"/>
            <a:ext cx="10018713" cy="1752599"/>
          </a:xfrm>
        </p:spPr>
        <p:txBody>
          <a:bodyPr/>
          <a:lstStyle/>
          <a:p>
            <a:r>
              <a:rPr lang="en-US" b="1" dirty="0"/>
              <a:t>The Present Study</a:t>
            </a:r>
          </a:p>
        </p:txBody>
      </p:sp>
      <p:sp>
        <p:nvSpPr>
          <p:cNvPr id="3" name="Content Placeholder 2">
            <a:extLst>
              <a:ext uri="{FF2B5EF4-FFF2-40B4-BE49-F238E27FC236}">
                <a16:creationId xmlns:a16="http://schemas.microsoft.com/office/drawing/2014/main" id="{1459BDFD-CD37-4F43-B455-B828D83DC505}"/>
              </a:ext>
            </a:extLst>
          </p:cNvPr>
          <p:cNvSpPr>
            <a:spLocks noGrp="1"/>
          </p:cNvSpPr>
          <p:nvPr>
            <p:ph idx="1"/>
          </p:nvPr>
        </p:nvSpPr>
        <p:spPr>
          <a:xfrm>
            <a:off x="1900052" y="1536824"/>
            <a:ext cx="9602971" cy="5010760"/>
          </a:xfrm>
        </p:spPr>
        <p:txBody>
          <a:bodyPr anchor="t">
            <a:normAutofit lnSpcReduction="10000"/>
          </a:bodyPr>
          <a:lstStyle/>
          <a:p>
            <a:r>
              <a:rPr lang="en-US" dirty="0"/>
              <a:t>Jail, Probation, Mental Health, and Substance Use Treatment systems in all 50 United States examined</a:t>
            </a:r>
          </a:p>
          <a:p>
            <a:pPr lvl="1"/>
            <a:r>
              <a:rPr lang="en-US" dirty="0"/>
              <a:t>Focus of present study on misdemeanor probation to study </a:t>
            </a:r>
            <a:r>
              <a:rPr lang="en-US" b="1" dirty="0">
                <a:solidFill>
                  <a:srgbClr val="1287C3"/>
                </a:solidFill>
              </a:rPr>
              <a:t>devolution of services and alignment with other systems</a:t>
            </a:r>
          </a:p>
          <a:p>
            <a:r>
              <a:rPr lang="en-US" dirty="0"/>
              <a:t>Coded publicly available info from government, nonprofit, and academic websites for multiple variables:</a:t>
            </a:r>
          </a:p>
          <a:p>
            <a:pPr lvl="1"/>
            <a:r>
              <a:rPr lang="en-US" dirty="0"/>
              <a:t>System administered at state or local level (does state provide direct services?) </a:t>
            </a:r>
          </a:p>
          <a:p>
            <a:pPr lvl="1"/>
            <a:r>
              <a:rPr lang="en-US" dirty="0"/>
              <a:t>Funding streams available</a:t>
            </a:r>
          </a:p>
          <a:p>
            <a:pPr lvl="1"/>
            <a:r>
              <a:rPr lang="en-US" dirty="0"/>
              <a:t>Number of jurisdictions within state</a:t>
            </a:r>
          </a:p>
          <a:p>
            <a:pPr lvl="1"/>
            <a:r>
              <a:rPr lang="en-US" dirty="0"/>
              <a:t>Number of field offices</a:t>
            </a:r>
          </a:p>
          <a:p>
            <a:r>
              <a:rPr lang="en-US" dirty="0"/>
              <a:t>All states double-coded for fidelity and interrater reliability established via discussion and (if necessary) recoding</a:t>
            </a:r>
          </a:p>
        </p:txBody>
      </p:sp>
      <p:sp>
        <p:nvSpPr>
          <p:cNvPr id="4" name="Rectangle 3">
            <a:extLst>
              <a:ext uri="{FF2B5EF4-FFF2-40B4-BE49-F238E27FC236}">
                <a16:creationId xmlns:a16="http://schemas.microsoft.com/office/drawing/2014/main" id="{82E41D2B-A17F-4ADE-8D6D-F526756A275E}"/>
              </a:ext>
            </a:extLst>
          </p:cNvPr>
          <p:cNvSpPr/>
          <p:nvPr/>
        </p:nvSpPr>
        <p:spPr>
          <a:xfrm>
            <a:off x="3226468" y="1181789"/>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A5049B-C939-46CE-B2C7-9A7F9067CD73}"/>
              </a:ext>
            </a:extLst>
          </p:cNvPr>
          <p:cNvSpPr/>
          <p:nvPr/>
        </p:nvSpPr>
        <p:spPr>
          <a:xfrm>
            <a:off x="3226468" y="1227509"/>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1B8B139-E020-4D64-8661-19E6EED3372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99571" y="289965"/>
            <a:ext cx="7941541" cy="5658348"/>
          </a:xfrm>
          <a:prstGeom prst="rect">
            <a:avLst/>
          </a:prstGeom>
          <a:ln w="28575">
            <a:solidFill>
              <a:srgbClr val="404040"/>
            </a:solidFill>
          </a:ln>
        </p:spPr>
      </p:pic>
      <p:sp>
        <p:nvSpPr>
          <p:cNvPr id="9" name="Rectangle 8">
            <a:extLst>
              <a:ext uri="{FF2B5EF4-FFF2-40B4-BE49-F238E27FC236}">
                <a16:creationId xmlns:a16="http://schemas.microsoft.com/office/drawing/2014/main" id="{02A050E4-EE33-4C9F-B4A8-8857391F66F2}"/>
              </a:ext>
            </a:extLst>
          </p:cNvPr>
          <p:cNvSpPr/>
          <p:nvPr/>
        </p:nvSpPr>
        <p:spPr>
          <a:xfrm>
            <a:off x="4943259" y="5100843"/>
            <a:ext cx="182880" cy="182880"/>
          </a:xfrm>
          <a:prstGeom prst="rect">
            <a:avLst/>
          </a:prstGeom>
          <a:solidFill>
            <a:srgbClr val="2B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029118-068F-4D3B-8F06-817F4588D909}"/>
              </a:ext>
            </a:extLst>
          </p:cNvPr>
          <p:cNvSpPr/>
          <p:nvPr/>
        </p:nvSpPr>
        <p:spPr>
          <a:xfrm>
            <a:off x="4943259" y="5383333"/>
            <a:ext cx="182880" cy="182880"/>
          </a:xfrm>
          <a:prstGeom prst="rect">
            <a:avLst/>
          </a:prstGeom>
          <a:solidFill>
            <a:srgbClr val="238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077C01-6212-49C1-9D9C-19D9D852A50A}"/>
              </a:ext>
            </a:extLst>
          </p:cNvPr>
          <p:cNvSpPr/>
          <p:nvPr/>
        </p:nvSpPr>
        <p:spPr>
          <a:xfrm>
            <a:off x="4943259" y="5665823"/>
            <a:ext cx="182880" cy="182880"/>
          </a:xfrm>
          <a:prstGeom prst="rect">
            <a:avLst/>
          </a:prstGeom>
          <a:solidFill>
            <a:srgbClr val="884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E3B6BA-C66D-4B73-B40A-86931DBAF5B2}"/>
              </a:ext>
            </a:extLst>
          </p:cNvPr>
          <p:cNvSpPr txBox="1"/>
          <p:nvPr/>
        </p:nvSpPr>
        <p:spPr>
          <a:xfrm>
            <a:off x="5126139" y="5025751"/>
            <a:ext cx="1795869" cy="307777"/>
          </a:xfrm>
          <a:prstGeom prst="rect">
            <a:avLst/>
          </a:prstGeom>
          <a:noFill/>
        </p:spPr>
        <p:txBody>
          <a:bodyPr wrap="square" rtlCol="0">
            <a:spAutoFit/>
          </a:bodyPr>
          <a:lstStyle/>
          <a:p>
            <a:r>
              <a:rPr lang="en-US" sz="1400" dirty="0"/>
              <a:t>State Administration</a:t>
            </a:r>
          </a:p>
        </p:txBody>
      </p:sp>
      <p:sp>
        <p:nvSpPr>
          <p:cNvPr id="13" name="TextBox 12">
            <a:extLst>
              <a:ext uri="{FF2B5EF4-FFF2-40B4-BE49-F238E27FC236}">
                <a16:creationId xmlns:a16="http://schemas.microsoft.com/office/drawing/2014/main" id="{9E133240-D650-43DD-AB37-DCD1BC50101C}"/>
              </a:ext>
            </a:extLst>
          </p:cNvPr>
          <p:cNvSpPr txBox="1"/>
          <p:nvPr/>
        </p:nvSpPr>
        <p:spPr>
          <a:xfrm>
            <a:off x="5126139" y="5308241"/>
            <a:ext cx="2170207" cy="307777"/>
          </a:xfrm>
          <a:prstGeom prst="rect">
            <a:avLst/>
          </a:prstGeom>
          <a:noFill/>
        </p:spPr>
        <p:txBody>
          <a:bodyPr wrap="square" rtlCol="0">
            <a:spAutoFit/>
          </a:bodyPr>
          <a:lstStyle/>
          <a:p>
            <a:r>
              <a:rPr lang="en-US" sz="1400" dirty="0"/>
              <a:t>Local Administration</a:t>
            </a:r>
          </a:p>
        </p:txBody>
      </p:sp>
      <p:sp>
        <p:nvSpPr>
          <p:cNvPr id="14" name="TextBox 13">
            <a:extLst>
              <a:ext uri="{FF2B5EF4-FFF2-40B4-BE49-F238E27FC236}">
                <a16:creationId xmlns:a16="http://schemas.microsoft.com/office/drawing/2014/main" id="{7152E04B-40EC-40EF-91B5-99AE06FF84E0}"/>
              </a:ext>
            </a:extLst>
          </p:cNvPr>
          <p:cNvSpPr txBox="1"/>
          <p:nvPr/>
        </p:nvSpPr>
        <p:spPr>
          <a:xfrm>
            <a:off x="5126139" y="5589945"/>
            <a:ext cx="2632121" cy="307777"/>
          </a:xfrm>
          <a:prstGeom prst="rect">
            <a:avLst/>
          </a:prstGeom>
          <a:noFill/>
        </p:spPr>
        <p:txBody>
          <a:bodyPr wrap="square" rtlCol="0">
            <a:spAutoFit/>
          </a:bodyPr>
          <a:lstStyle/>
          <a:p>
            <a:r>
              <a:rPr lang="en-US" sz="1400" dirty="0"/>
              <a:t>State and Local Administration</a:t>
            </a:r>
          </a:p>
        </p:txBody>
      </p:sp>
      <p:sp>
        <p:nvSpPr>
          <p:cNvPr id="16" name="TextBox 15">
            <a:extLst>
              <a:ext uri="{FF2B5EF4-FFF2-40B4-BE49-F238E27FC236}">
                <a16:creationId xmlns:a16="http://schemas.microsoft.com/office/drawing/2014/main" id="{0B0A6B04-163E-43AF-A892-415E3C5E21F5}"/>
              </a:ext>
            </a:extLst>
          </p:cNvPr>
          <p:cNvSpPr txBox="1"/>
          <p:nvPr/>
        </p:nvSpPr>
        <p:spPr>
          <a:xfrm>
            <a:off x="9785268" y="289965"/>
            <a:ext cx="2298469" cy="4185761"/>
          </a:xfrm>
          <a:prstGeom prst="rect">
            <a:avLst/>
          </a:prstGeom>
          <a:noFill/>
        </p:spPr>
        <p:txBody>
          <a:bodyPr wrap="square" rtlCol="0">
            <a:spAutoFit/>
          </a:bodyPr>
          <a:lstStyle/>
          <a:p>
            <a:pPr algn="ctr"/>
            <a:r>
              <a:rPr lang="en-US" sz="2400" b="1" dirty="0"/>
              <a:t>Organization of Probation</a:t>
            </a:r>
          </a:p>
          <a:p>
            <a:pPr algn="ctr"/>
            <a:endParaRPr lang="en-US" sz="1000" dirty="0"/>
          </a:p>
          <a:p>
            <a:pPr marL="171450" indent="-171450">
              <a:buFont typeface="Arial" panose="020B0604020202020204" pitchFamily="34" charset="0"/>
              <a:buChar char="•"/>
            </a:pPr>
            <a:r>
              <a:rPr lang="en-US" dirty="0"/>
              <a:t>State-level administration in majority of states (37)</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Local-level administration infrequent (10)</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Three states have mix of state and local administration</a:t>
            </a:r>
          </a:p>
        </p:txBody>
      </p:sp>
    </p:spTree>
    <p:extLst>
      <p:ext uri="{BB962C8B-B14F-4D97-AF65-F5344CB8AC3E}">
        <p14:creationId xmlns:p14="http://schemas.microsoft.com/office/powerpoint/2010/main" val="11945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1B8B139-E020-4D64-8661-19E6EED3372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99571" y="292642"/>
            <a:ext cx="7941541" cy="5652994"/>
          </a:xfrm>
          <a:prstGeom prst="rect">
            <a:avLst/>
          </a:prstGeom>
          <a:ln w="28575">
            <a:solidFill>
              <a:srgbClr val="404040"/>
            </a:solidFill>
          </a:ln>
        </p:spPr>
      </p:pic>
      <p:sp>
        <p:nvSpPr>
          <p:cNvPr id="9" name="Rectangle 8">
            <a:extLst>
              <a:ext uri="{FF2B5EF4-FFF2-40B4-BE49-F238E27FC236}">
                <a16:creationId xmlns:a16="http://schemas.microsoft.com/office/drawing/2014/main" id="{02A050E4-EE33-4C9F-B4A8-8857391F66F2}"/>
              </a:ext>
            </a:extLst>
          </p:cNvPr>
          <p:cNvSpPr/>
          <p:nvPr/>
        </p:nvSpPr>
        <p:spPr>
          <a:xfrm>
            <a:off x="5728392" y="5163581"/>
            <a:ext cx="182880" cy="182880"/>
          </a:xfrm>
          <a:prstGeom prst="rect">
            <a:avLst/>
          </a:prstGeom>
          <a:solidFill>
            <a:srgbClr val="084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077C01-6212-49C1-9D9C-19D9D852A50A}"/>
              </a:ext>
            </a:extLst>
          </p:cNvPr>
          <p:cNvSpPr/>
          <p:nvPr/>
        </p:nvSpPr>
        <p:spPr>
          <a:xfrm>
            <a:off x="5728392" y="4912435"/>
            <a:ext cx="182880" cy="182880"/>
          </a:xfrm>
          <a:prstGeom prst="rect">
            <a:avLst/>
          </a:prstGeom>
          <a:solidFill>
            <a:srgbClr val="FF7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E3B6BA-C66D-4B73-B40A-86931DBAF5B2}"/>
              </a:ext>
            </a:extLst>
          </p:cNvPr>
          <p:cNvSpPr txBox="1"/>
          <p:nvPr/>
        </p:nvSpPr>
        <p:spPr>
          <a:xfrm>
            <a:off x="5911272" y="4593203"/>
            <a:ext cx="1795869" cy="307777"/>
          </a:xfrm>
          <a:prstGeom prst="rect">
            <a:avLst/>
          </a:prstGeom>
          <a:noFill/>
        </p:spPr>
        <p:txBody>
          <a:bodyPr wrap="square" rtlCol="0">
            <a:spAutoFit/>
          </a:bodyPr>
          <a:lstStyle/>
          <a:p>
            <a:r>
              <a:rPr lang="en-US" sz="1400" dirty="0"/>
              <a:t>State Funded</a:t>
            </a:r>
          </a:p>
        </p:txBody>
      </p:sp>
      <p:sp>
        <p:nvSpPr>
          <p:cNvPr id="13" name="TextBox 12">
            <a:extLst>
              <a:ext uri="{FF2B5EF4-FFF2-40B4-BE49-F238E27FC236}">
                <a16:creationId xmlns:a16="http://schemas.microsoft.com/office/drawing/2014/main" id="{9E133240-D650-43DD-AB37-DCD1BC50101C}"/>
              </a:ext>
            </a:extLst>
          </p:cNvPr>
          <p:cNvSpPr txBox="1"/>
          <p:nvPr/>
        </p:nvSpPr>
        <p:spPr>
          <a:xfrm>
            <a:off x="5911272" y="4862929"/>
            <a:ext cx="2170207" cy="307777"/>
          </a:xfrm>
          <a:prstGeom prst="rect">
            <a:avLst/>
          </a:prstGeom>
          <a:noFill/>
        </p:spPr>
        <p:txBody>
          <a:bodyPr wrap="square" rtlCol="0">
            <a:spAutoFit/>
          </a:bodyPr>
          <a:lstStyle/>
          <a:p>
            <a:r>
              <a:rPr lang="en-US" sz="1400" dirty="0"/>
              <a:t>State and County Funded</a:t>
            </a:r>
          </a:p>
        </p:txBody>
      </p:sp>
      <p:sp>
        <p:nvSpPr>
          <p:cNvPr id="14" name="TextBox 13">
            <a:extLst>
              <a:ext uri="{FF2B5EF4-FFF2-40B4-BE49-F238E27FC236}">
                <a16:creationId xmlns:a16="http://schemas.microsoft.com/office/drawing/2014/main" id="{7152E04B-40EC-40EF-91B5-99AE06FF84E0}"/>
              </a:ext>
            </a:extLst>
          </p:cNvPr>
          <p:cNvSpPr txBox="1"/>
          <p:nvPr/>
        </p:nvSpPr>
        <p:spPr>
          <a:xfrm>
            <a:off x="5911272" y="5104695"/>
            <a:ext cx="2632121" cy="307777"/>
          </a:xfrm>
          <a:prstGeom prst="rect">
            <a:avLst/>
          </a:prstGeom>
          <a:noFill/>
        </p:spPr>
        <p:txBody>
          <a:bodyPr wrap="square" rtlCol="0">
            <a:spAutoFit/>
          </a:bodyPr>
          <a:lstStyle/>
          <a:p>
            <a:r>
              <a:rPr lang="en-US" sz="1400" dirty="0"/>
              <a:t>State and Private Funded</a:t>
            </a:r>
          </a:p>
        </p:txBody>
      </p:sp>
      <p:sp>
        <p:nvSpPr>
          <p:cNvPr id="16" name="TextBox 15">
            <a:extLst>
              <a:ext uri="{FF2B5EF4-FFF2-40B4-BE49-F238E27FC236}">
                <a16:creationId xmlns:a16="http://schemas.microsoft.com/office/drawing/2014/main" id="{0B0A6B04-163E-43AF-A892-415E3C5E21F5}"/>
              </a:ext>
            </a:extLst>
          </p:cNvPr>
          <p:cNvSpPr txBox="1"/>
          <p:nvPr/>
        </p:nvSpPr>
        <p:spPr>
          <a:xfrm>
            <a:off x="9820656" y="289965"/>
            <a:ext cx="2203704" cy="5878532"/>
          </a:xfrm>
          <a:prstGeom prst="rect">
            <a:avLst/>
          </a:prstGeom>
          <a:noFill/>
        </p:spPr>
        <p:txBody>
          <a:bodyPr wrap="square" rtlCol="0">
            <a:spAutoFit/>
          </a:bodyPr>
          <a:lstStyle/>
          <a:p>
            <a:pPr algn="ctr"/>
            <a:r>
              <a:rPr lang="en-US" sz="2400" b="1" dirty="0"/>
              <a:t>Funding of Probation</a:t>
            </a:r>
          </a:p>
          <a:p>
            <a:pPr algn="ctr"/>
            <a:endParaRPr lang="en-US" sz="1000" dirty="0"/>
          </a:p>
          <a:p>
            <a:pPr marL="171450" indent="-171450">
              <a:buFont typeface="Arial" panose="020B0604020202020204" pitchFamily="34" charset="0"/>
              <a:buChar char="•"/>
            </a:pPr>
            <a:r>
              <a:rPr lang="en-US" dirty="0"/>
              <a:t>State agencies provide funding to probation systems in all 50 states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State funds probation systems even when not administering services directly</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Counties provide funding in 14 states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dirty="0"/>
              <a:t>Difficult to determine which states supplement funding with probation fees</a:t>
            </a:r>
          </a:p>
        </p:txBody>
      </p:sp>
      <p:sp>
        <p:nvSpPr>
          <p:cNvPr id="15" name="Rectangle 14">
            <a:extLst>
              <a:ext uri="{FF2B5EF4-FFF2-40B4-BE49-F238E27FC236}">
                <a16:creationId xmlns:a16="http://schemas.microsoft.com/office/drawing/2014/main" id="{8D50C5C2-2825-4D94-B002-73415DF7ED2B}"/>
              </a:ext>
            </a:extLst>
          </p:cNvPr>
          <p:cNvSpPr/>
          <p:nvPr/>
        </p:nvSpPr>
        <p:spPr>
          <a:xfrm>
            <a:off x="5733868" y="5420769"/>
            <a:ext cx="182880" cy="182880"/>
          </a:xfrm>
          <a:prstGeom prst="rect">
            <a:avLst/>
          </a:prstGeom>
          <a:solidFill>
            <a:srgbClr val="004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C93459-044A-4FDB-A559-8D01DBB63C27}"/>
              </a:ext>
            </a:extLst>
          </p:cNvPr>
          <p:cNvSpPr/>
          <p:nvPr/>
        </p:nvSpPr>
        <p:spPr>
          <a:xfrm>
            <a:off x="5728392" y="4661289"/>
            <a:ext cx="182880" cy="182880"/>
          </a:xfrm>
          <a:prstGeom prst="rect">
            <a:avLst/>
          </a:prstGeom>
          <a:solidFill>
            <a:srgbClr val="CC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BA4DD84-83C3-4600-A666-59DA9D0084CB}"/>
              </a:ext>
            </a:extLst>
          </p:cNvPr>
          <p:cNvSpPr txBox="1"/>
          <p:nvPr/>
        </p:nvSpPr>
        <p:spPr>
          <a:xfrm>
            <a:off x="5911271" y="5353789"/>
            <a:ext cx="2815002" cy="307777"/>
          </a:xfrm>
          <a:prstGeom prst="rect">
            <a:avLst/>
          </a:prstGeom>
          <a:noFill/>
        </p:spPr>
        <p:txBody>
          <a:bodyPr wrap="square" rtlCol="0">
            <a:spAutoFit/>
          </a:bodyPr>
          <a:lstStyle/>
          <a:p>
            <a:r>
              <a:rPr lang="en-US" sz="1400" dirty="0"/>
              <a:t>State, County, and Private Funded</a:t>
            </a:r>
          </a:p>
        </p:txBody>
      </p:sp>
    </p:spTree>
    <p:extLst>
      <p:ext uri="{BB962C8B-B14F-4D97-AF65-F5344CB8AC3E}">
        <p14:creationId xmlns:p14="http://schemas.microsoft.com/office/powerpoint/2010/main" val="11016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E2745-384A-46E1-BA1A-D92448764A22}"/>
              </a:ext>
            </a:extLst>
          </p:cNvPr>
          <p:cNvSpPr>
            <a:spLocks noGrp="1"/>
          </p:cNvSpPr>
          <p:nvPr>
            <p:ph type="title"/>
          </p:nvPr>
        </p:nvSpPr>
        <p:spPr>
          <a:xfrm>
            <a:off x="1369216" y="50482"/>
            <a:ext cx="10018713" cy="1752599"/>
          </a:xfrm>
        </p:spPr>
        <p:txBody>
          <a:bodyPr/>
          <a:lstStyle/>
          <a:p>
            <a:r>
              <a:rPr lang="en-US" b="1" dirty="0"/>
              <a:t>Probation Service Administration</a:t>
            </a:r>
          </a:p>
        </p:txBody>
      </p:sp>
      <p:sp>
        <p:nvSpPr>
          <p:cNvPr id="3" name="Text Placeholder 2">
            <a:extLst>
              <a:ext uri="{FF2B5EF4-FFF2-40B4-BE49-F238E27FC236}">
                <a16:creationId xmlns:a16="http://schemas.microsoft.com/office/drawing/2014/main" id="{7F536EBE-74F2-4A63-8EF3-7A98AAC14C76}"/>
              </a:ext>
            </a:extLst>
          </p:cNvPr>
          <p:cNvSpPr>
            <a:spLocks noGrp="1"/>
          </p:cNvSpPr>
          <p:nvPr>
            <p:ph type="body" idx="1"/>
          </p:nvPr>
        </p:nvSpPr>
        <p:spPr/>
        <p:txBody>
          <a:bodyPr/>
          <a:lstStyle/>
          <a:p>
            <a:pPr algn="ctr"/>
            <a:r>
              <a:rPr lang="en-US" dirty="0"/>
              <a:t>Structure of Service Admin</a:t>
            </a:r>
          </a:p>
        </p:txBody>
      </p:sp>
      <p:graphicFrame>
        <p:nvGraphicFramePr>
          <p:cNvPr id="7" name="Table 7">
            <a:extLst>
              <a:ext uri="{FF2B5EF4-FFF2-40B4-BE49-F238E27FC236}">
                <a16:creationId xmlns:a16="http://schemas.microsoft.com/office/drawing/2014/main" id="{737DC015-AAE7-483A-A4DE-1AC7FD7E3CD9}"/>
              </a:ext>
            </a:extLst>
          </p:cNvPr>
          <p:cNvGraphicFramePr>
            <a:graphicFrameLocks noGrp="1"/>
          </p:cNvGraphicFramePr>
          <p:nvPr>
            <p:ph sz="half" idx="2"/>
            <p:extLst>
              <p:ext uri="{D42A27DB-BD31-4B8C-83A1-F6EECF244321}">
                <p14:modId xmlns:p14="http://schemas.microsoft.com/office/powerpoint/2010/main" val="1182384696"/>
              </p:ext>
            </p:extLst>
          </p:nvPr>
        </p:nvGraphicFramePr>
        <p:xfrm>
          <a:off x="1484313" y="3335338"/>
          <a:ext cx="4894260" cy="1112520"/>
        </p:xfrm>
        <a:graphic>
          <a:graphicData uri="http://schemas.openxmlformats.org/drawingml/2006/table">
            <a:tbl>
              <a:tblPr firstRow="1" bandRow="1">
                <a:tableStyleId>{5C22544A-7EE6-4342-B048-85BDC9FD1C3A}</a:tableStyleId>
              </a:tblPr>
              <a:tblGrid>
                <a:gridCol w="2185162">
                  <a:extLst>
                    <a:ext uri="{9D8B030D-6E8A-4147-A177-3AD203B41FA5}">
                      <a16:colId xmlns:a16="http://schemas.microsoft.com/office/drawing/2014/main" val="1422470454"/>
                    </a:ext>
                  </a:extLst>
                </a:gridCol>
                <a:gridCol w="641268">
                  <a:extLst>
                    <a:ext uri="{9D8B030D-6E8A-4147-A177-3AD203B41FA5}">
                      <a16:colId xmlns:a16="http://schemas.microsoft.com/office/drawing/2014/main" val="2354022087"/>
                    </a:ext>
                  </a:extLst>
                </a:gridCol>
                <a:gridCol w="581891">
                  <a:extLst>
                    <a:ext uri="{9D8B030D-6E8A-4147-A177-3AD203B41FA5}">
                      <a16:colId xmlns:a16="http://schemas.microsoft.com/office/drawing/2014/main" val="4151813081"/>
                    </a:ext>
                  </a:extLst>
                </a:gridCol>
                <a:gridCol w="665018">
                  <a:extLst>
                    <a:ext uri="{9D8B030D-6E8A-4147-A177-3AD203B41FA5}">
                      <a16:colId xmlns:a16="http://schemas.microsoft.com/office/drawing/2014/main" val="3421824491"/>
                    </a:ext>
                  </a:extLst>
                </a:gridCol>
                <a:gridCol w="820921">
                  <a:extLst>
                    <a:ext uri="{9D8B030D-6E8A-4147-A177-3AD203B41FA5}">
                      <a16:colId xmlns:a16="http://schemas.microsoft.com/office/drawing/2014/main" val="523723505"/>
                    </a:ext>
                  </a:extLst>
                </a:gridCol>
              </a:tblGrid>
              <a:tr h="370840">
                <a:tc>
                  <a:txBody>
                    <a:bodyPr/>
                    <a:lstStyle/>
                    <a:p>
                      <a:endParaRPr lang="en-US" dirty="0"/>
                    </a:p>
                  </a:txBody>
                  <a:tcPr/>
                </a:tc>
                <a:tc>
                  <a:txBody>
                    <a:bodyPr/>
                    <a:lstStyle/>
                    <a:p>
                      <a:pPr algn="ctr"/>
                      <a:r>
                        <a:rPr lang="en-US" dirty="0"/>
                        <a:t>N</a:t>
                      </a:r>
                    </a:p>
                  </a:txBody>
                  <a:tcPr/>
                </a:tc>
                <a:tc>
                  <a:txBody>
                    <a:bodyPr/>
                    <a:lstStyle/>
                    <a:p>
                      <a:pPr algn="ctr"/>
                      <a:r>
                        <a:rPr lang="en-US" dirty="0"/>
                        <a:t>Min</a:t>
                      </a:r>
                    </a:p>
                  </a:txBody>
                  <a:tcPr/>
                </a:tc>
                <a:tc>
                  <a:txBody>
                    <a:bodyPr/>
                    <a:lstStyle/>
                    <a:p>
                      <a:pPr algn="ctr"/>
                      <a:r>
                        <a:rPr lang="en-US" dirty="0"/>
                        <a:t>Max</a:t>
                      </a:r>
                    </a:p>
                  </a:txBody>
                  <a:tcPr/>
                </a:tc>
                <a:tc>
                  <a:txBody>
                    <a:bodyPr/>
                    <a:lstStyle/>
                    <a:p>
                      <a:pPr algn="ctr"/>
                      <a:r>
                        <a:rPr lang="en-US" dirty="0"/>
                        <a:t>Mean</a:t>
                      </a:r>
                    </a:p>
                  </a:txBody>
                  <a:tcPr/>
                </a:tc>
                <a:extLst>
                  <a:ext uri="{0D108BD9-81ED-4DB2-BD59-A6C34878D82A}">
                    <a16:rowId xmlns:a16="http://schemas.microsoft.com/office/drawing/2014/main" val="2388890408"/>
                  </a:ext>
                </a:extLst>
              </a:tr>
              <a:tr h="370840">
                <a:tc>
                  <a:txBody>
                    <a:bodyPr/>
                    <a:lstStyle/>
                    <a:p>
                      <a:r>
                        <a:rPr lang="en-US" dirty="0"/>
                        <a:t>Offices in State</a:t>
                      </a:r>
                    </a:p>
                  </a:txBody>
                  <a:tcPr/>
                </a:tc>
                <a:tc>
                  <a:txBody>
                    <a:bodyPr/>
                    <a:lstStyle/>
                    <a:p>
                      <a:pPr algn="ctr"/>
                      <a:r>
                        <a:rPr lang="en-US" dirty="0"/>
                        <a:t>45</a:t>
                      </a:r>
                    </a:p>
                  </a:txBody>
                  <a:tcPr/>
                </a:tc>
                <a:tc>
                  <a:txBody>
                    <a:bodyPr/>
                    <a:lstStyle/>
                    <a:p>
                      <a:pPr algn="ctr"/>
                      <a:r>
                        <a:rPr lang="en-US" dirty="0"/>
                        <a:t>6</a:t>
                      </a:r>
                    </a:p>
                  </a:txBody>
                  <a:tcPr/>
                </a:tc>
                <a:tc>
                  <a:txBody>
                    <a:bodyPr/>
                    <a:lstStyle/>
                    <a:p>
                      <a:pPr algn="ctr"/>
                      <a:r>
                        <a:rPr lang="en-US" dirty="0"/>
                        <a:t>273</a:t>
                      </a:r>
                    </a:p>
                  </a:txBody>
                  <a:tcPr/>
                </a:tc>
                <a:tc>
                  <a:txBody>
                    <a:bodyPr/>
                    <a:lstStyle/>
                    <a:p>
                      <a:pPr algn="ctr"/>
                      <a:r>
                        <a:rPr lang="en-US" dirty="0"/>
                        <a:t>52.02</a:t>
                      </a:r>
                    </a:p>
                  </a:txBody>
                  <a:tcPr/>
                </a:tc>
                <a:extLst>
                  <a:ext uri="{0D108BD9-81ED-4DB2-BD59-A6C34878D82A}">
                    <a16:rowId xmlns:a16="http://schemas.microsoft.com/office/drawing/2014/main" val="3640193102"/>
                  </a:ext>
                </a:extLst>
              </a:tr>
              <a:tr h="370840">
                <a:tc>
                  <a:txBody>
                    <a:bodyPr/>
                    <a:lstStyle/>
                    <a:p>
                      <a:r>
                        <a:rPr lang="en-US" dirty="0"/>
                        <a:t>Jurisdictions in State</a:t>
                      </a:r>
                    </a:p>
                  </a:txBody>
                  <a:tcPr/>
                </a:tc>
                <a:tc>
                  <a:txBody>
                    <a:bodyPr/>
                    <a:lstStyle/>
                    <a:p>
                      <a:pPr algn="ctr"/>
                      <a:r>
                        <a:rPr lang="en-US" dirty="0"/>
                        <a:t>36</a:t>
                      </a:r>
                    </a:p>
                  </a:txBody>
                  <a:tcPr/>
                </a:tc>
                <a:tc>
                  <a:txBody>
                    <a:bodyPr/>
                    <a:lstStyle/>
                    <a:p>
                      <a:pPr algn="ctr"/>
                      <a:r>
                        <a:rPr lang="en-US" dirty="0"/>
                        <a:t>2</a:t>
                      </a:r>
                    </a:p>
                  </a:txBody>
                  <a:tcPr/>
                </a:tc>
                <a:tc>
                  <a:txBody>
                    <a:bodyPr/>
                    <a:lstStyle/>
                    <a:p>
                      <a:pPr algn="ctr"/>
                      <a:r>
                        <a:rPr lang="en-US" dirty="0"/>
                        <a:t>123</a:t>
                      </a:r>
                    </a:p>
                  </a:txBody>
                  <a:tcPr/>
                </a:tc>
                <a:tc>
                  <a:txBody>
                    <a:bodyPr/>
                    <a:lstStyle/>
                    <a:p>
                      <a:pPr algn="ctr"/>
                      <a:r>
                        <a:rPr lang="en-US" dirty="0"/>
                        <a:t>20.61</a:t>
                      </a:r>
                    </a:p>
                  </a:txBody>
                  <a:tcPr/>
                </a:tc>
                <a:extLst>
                  <a:ext uri="{0D108BD9-81ED-4DB2-BD59-A6C34878D82A}">
                    <a16:rowId xmlns:a16="http://schemas.microsoft.com/office/drawing/2014/main" val="2790596489"/>
                  </a:ext>
                </a:extLst>
              </a:tr>
            </a:tbl>
          </a:graphicData>
        </a:graphic>
      </p:graphicFrame>
      <p:sp>
        <p:nvSpPr>
          <p:cNvPr id="5" name="Text Placeholder 4">
            <a:extLst>
              <a:ext uri="{FF2B5EF4-FFF2-40B4-BE49-F238E27FC236}">
                <a16:creationId xmlns:a16="http://schemas.microsoft.com/office/drawing/2014/main" id="{F828D3CC-026B-456A-B185-72B7DA191F13}"/>
              </a:ext>
            </a:extLst>
          </p:cNvPr>
          <p:cNvSpPr>
            <a:spLocks noGrp="1"/>
          </p:cNvSpPr>
          <p:nvPr>
            <p:ph type="body" sz="quarter" idx="3"/>
          </p:nvPr>
        </p:nvSpPr>
        <p:spPr/>
        <p:txBody>
          <a:bodyPr/>
          <a:lstStyle/>
          <a:p>
            <a:pPr algn="ctr"/>
            <a:r>
              <a:rPr lang="en-US" dirty="0"/>
              <a:t>Geography of Service Admin</a:t>
            </a:r>
          </a:p>
        </p:txBody>
      </p:sp>
      <p:graphicFrame>
        <p:nvGraphicFramePr>
          <p:cNvPr id="8" name="Table 8">
            <a:extLst>
              <a:ext uri="{FF2B5EF4-FFF2-40B4-BE49-F238E27FC236}">
                <a16:creationId xmlns:a16="http://schemas.microsoft.com/office/drawing/2014/main" id="{F69A34EA-D646-4371-BA8D-84D5A10CE8B3}"/>
              </a:ext>
            </a:extLst>
          </p:cNvPr>
          <p:cNvGraphicFramePr>
            <a:graphicFrameLocks noGrp="1"/>
          </p:cNvGraphicFramePr>
          <p:nvPr>
            <p:ph sz="quarter" idx="4"/>
            <p:extLst>
              <p:ext uri="{D42A27DB-BD31-4B8C-83A1-F6EECF244321}">
                <p14:modId xmlns:p14="http://schemas.microsoft.com/office/powerpoint/2010/main" val="2829867887"/>
              </p:ext>
            </p:extLst>
          </p:nvPr>
        </p:nvGraphicFramePr>
        <p:xfrm>
          <a:off x="6607175" y="3335338"/>
          <a:ext cx="4895850" cy="2595880"/>
        </p:xfrm>
        <a:graphic>
          <a:graphicData uri="http://schemas.openxmlformats.org/drawingml/2006/table">
            <a:tbl>
              <a:tblPr firstRow="1" bandRow="1">
                <a:tableStyleId>{5C22544A-7EE6-4342-B048-85BDC9FD1C3A}</a:tableStyleId>
              </a:tblPr>
              <a:tblGrid>
                <a:gridCol w="2489324">
                  <a:extLst>
                    <a:ext uri="{9D8B030D-6E8A-4147-A177-3AD203B41FA5}">
                      <a16:colId xmlns:a16="http://schemas.microsoft.com/office/drawing/2014/main" val="1479731498"/>
                    </a:ext>
                  </a:extLst>
                </a:gridCol>
                <a:gridCol w="1377537">
                  <a:extLst>
                    <a:ext uri="{9D8B030D-6E8A-4147-A177-3AD203B41FA5}">
                      <a16:colId xmlns:a16="http://schemas.microsoft.com/office/drawing/2014/main" val="2895409194"/>
                    </a:ext>
                  </a:extLst>
                </a:gridCol>
                <a:gridCol w="1028989">
                  <a:extLst>
                    <a:ext uri="{9D8B030D-6E8A-4147-A177-3AD203B41FA5}">
                      <a16:colId xmlns:a16="http://schemas.microsoft.com/office/drawing/2014/main" val="3665354593"/>
                    </a:ext>
                  </a:extLst>
                </a:gridCol>
              </a:tblGrid>
              <a:tr h="370840">
                <a:tc>
                  <a:txBody>
                    <a:bodyPr/>
                    <a:lstStyle/>
                    <a:p>
                      <a:endParaRPr lang="en-US" dirty="0"/>
                    </a:p>
                  </a:txBody>
                  <a:tcPr/>
                </a:tc>
                <a:tc>
                  <a:txBody>
                    <a:bodyPr/>
                    <a:lstStyle/>
                    <a:p>
                      <a:pPr algn="ctr"/>
                      <a:r>
                        <a:rPr lang="en-US" dirty="0"/>
                        <a:t>Frequency</a:t>
                      </a:r>
                    </a:p>
                  </a:txBody>
                  <a:tcPr/>
                </a:tc>
                <a:tc>
                  <a:txBody>
                    <a:bodyPr/>
                    <a:lstStyle/>
                    <a:p>
                      <a:pPr algn="ctr"/>
                      <a:r>
                        <a:rPr lang="en-US" dirty="0"/>
                        <a:t>Percent</a:t>
                      </a:r>
                    </a:p>
                  </a:txBody>
                  <a:tcPr/>
                </a:tc>
                <a:extLst>
                  <a:ext uri="{0D108BD9-81ED-4DB2-BD59-A6C34878D82A}">
                    <a16:rowId xmlns:a16="http://schemas.microsoft.com/office/drawing/2014/main" val="2918887309"/>
                  </a:ext>
                </a:extLst>
              </a:tr>
              <a:tr h="370840">
                <a:tc>
                  <a:txBody>
                    <a:bodyPr/>
                    <a:lstStyle/>
                    <a:p>
                      <a:r>
                        <a:rPr lang="en-US" dirty="0"/>
                        <a:t>Single county</a:t>
                      </a:r>
                    </a:p>
                  </a:txBody>
                  <a:tcPr/>
                </a:tc>
                <a:tc>
                  <a:txBody>
                    <a:bodyPr/>
                    <a:lstStyle/>
                    <a:p>
                      <a:pPr algn="ctr"/>
                      <a:r>
                        <a:rPr lang="en-US" dirty="0"/>
                        <a:t>8</a:t>
                      </a:r>
                    </a:p>
                  </a:txBody>
                  <a:tcPr/>
                </a:tc>
                <a:tc>
                  <a:txBody>
                    <a:bodyPr/>
                    <a:lstStyle/>
                    <a:p>
                      <a:pPr algn="ctr"/>
                      <a:r>
                        <a:rPr lang="en-US" dirty="0"/>
                        <a:t>16</a:t>
                      </a:r>
                    </a:p>
                  </a:txBody>
                  <a:tcPr/>
                </a:tc>
                <a:extLst>
                  <a:ext uri="{0D108BD9-81ED-4DB2-BD59-A6C34878D82A}">
                    <a16:rowId xmlns:a16="http://schemas.microsoft.com/office/drawing/2014/main" val="2689730580"/>
                  </a:ext>
                </a:extLst>
              </a:tr>
              <a:tr h="370840">
                <a:tc>
                  <a:txBody>
                    <a:bodyPr/>
                    <a:lstStyle/>
                    <a:p>
                      <a:r>
                        <a:rPr lang="en-US" dirty="0"/>
                        <a:t>Multiple county</a:t>
                      </a:r>
                    </a:p>
                  </a:txBody>
                  <a:tcPr/>
                </a:tc>
                <a:tc>
                  <a:txBody>
                    <a:bodyPr/>
                    <a:lstStyle/>
                    <a:p>
                      <a:pPr algn="ctr"/>
                      <a:r>
                        <a:rPr lang="en-US" dirty="0"/>
                        <a:t>16</a:t>
                      </a:r>
                    </a:p>
                  </a:txBody>
                  <a:tcPr/>
                </a:tc>
                <a:tc>
                  <a:txBody>
                    <a:bodyPr/>
                    <a:lstStyle/>
                    <a:p>
                      <a:pPr algn="ctr"/>
                      <a:r>
                        <a:rPr lang="en-US" dirty="0"/>
                        <a:t>32</a:t>
                      </a:r>
                    </a:p>
                  </a:txBody>
                  <a:tcPr/>
                </a:tc>
                <a:extLst>
                  <a:ext uri="{0D108BD9-81ED-4DB2-BD59-A6C34878D82A}">
                    <a16:rowId xmlns:a16="http://schemas.microsoft.com/office/drawing/2014/main" val="2381770401"/>
                  </a:ext>
                </a:extLst>
              </a:tr>
              <a:tr h="370840">
                <a:tc>
                  <a:txBody>
                    <a:bodyPr/>
                    <a:lstStyle/>
                    <a:p>
                      <a:r>
                        <a:rPr lang="en-US" dirty="0"/>
                        <a:t>Mixed (</a:t>
                      </a:r>
                      <a:r>
                        <a:rPr lang="en-US" dirty="0" err="1"/>
                        <a:t>single+multiple</a:t>
                      </a:r>
                      <a:r>
                        <a:rPr lang="en-US" dirty="0"/>
                        <a:t>)</a:t>
                      </a:r>
                    </a:p>
                  </a:txBody>
                  <a:tcPr/>
                </a:tc>
                <a:tc>
                  <a:txBody>
                    <a:bodyPr/>
                    <a:lstStyle/>
                    <a:p>
                      <a:pPr algn="ctr"/>
                      <a:r>
                        <a:rPr lang="en-US" dirty="0"/>
                        <a:t>21</a:t>
                      </a:r>
                    </a:p>
                  </a:txBody>
                  <a:tcPr/>
                </a:tc>
                <a:tc>
                  <a:txBody>
                    <a:bodyPr/>
                    <a:lstStyle/>
                    <a:p>
                      <a:pPr algn="ctr"/>
                      <a:r>
                        <a:rPr lang="en-US" dirty="0"/>
                        <a:t>42</a:t>
                      </a:r>
                    </a:p>
                  </a:txBody>
                  <a:tcPr/>
                </a:tc>
                <a:extLst>
                  <a:ext uri="{0D108BD9-81ED-4DB2-BD59-A6C34878D82A}">
                    <a16:rowId xmlns:a16="http://schemas.microsoft.com/office/drawing/2014/main" val="293851459"/>
                  </a:ext>
                </a:extLst>
              </a:tr>
              <a:tr h="370840">
                <a:tc>
                  <a:txBody>
                    <a:bodyPr/>
                    <a:lstStyle/>
                    <a:p>
                      <a:r>
                        <a:rPr lang="en-US" dirty="0"/>
                        <a:t>Multiple within county</a:t>
                      </a:r>
                    </a:p>
                  </a:txBody>
                  <a:tcPr/>
                </a:tc>
                <a:tc>
                  <a:txBody>
                    <a:bodyPr/>
                    <a:lstStyle/>
                    <a:p>
                      <a:pPr algn="ctr"/>
                      <a:r>
                        <a:rPr lang="en-US" dirty="0"/>
                        <a:t>3</a:t>
                      </a:r>
                    </a:p>
                  </a:txBody>
                  <a:tcPr/>
                </a:tc>
                <a:tc>
                  <a:txBody>
                    <a:bodyPr/>
                    <a:lstStyle/>
                    <a:p>
                      <a:pPr algn="ctr"/>
                      <a:r>
                        <a:rPr lang="en-US" dirty="0"/>
                        <a:t>6</a:t>
                      </a:r>
                    </a:p>
                  </a:txBody>
                  <a:tcPr/>
                </a:tc>
                <a:extLst>
                  <a:ext uri="{0D108BD9-81ED-4DB2-BD59-A6C34878D82A}">
                    <a16:rowId xmlns:a16="http://schemas.microsoft.com/office/drawing/2014/main" val="76799316"/>
                  </a:ext>
                </a:extLst>
              </a:tr>
              <a:tr h="370840">
                <a:tc>
                  <a:txBody>
                    <a:bodyPr/>
                    <a:lstStyle/>
                    <a:p>
                      <a:r>
                        <a:rPr lang="en-US" dirty="0"/>
                        <a:t>State-wide</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462841888"/>
                  </a:ext>
                </a:extLst>
              </a:tr>
              <a:tr h="370840">
                <a:tc>
                  <a:txBody>
                    <a:bodyPr/>
                    <a:lstStyle/>
                    <a:p>
                      <a:r>
                        <a:rPr lang="en-US" dirty="0"/>
                        <a:t>Other</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358400759"/>
                  </a:ext>
                </a:extLst>
              </a:tr>
            </a:tbl>
          </a:graphicData>
        </a:graphic>
      </p:graphicFrame>
      <p:sp>
        <p:nvSpPr>
          <p:cNvPr id="9" name="Rectangle 8">
            <a:extLst>
              <a:ext uri="{FF2B5EF4-FFF2-40B4-BE49-F238E27FC236}">
                <a16:creationId xmlns:a16="http://schemas.microsoft.com/office/drawing/2014/main" id="{4AF66681-0864-480E-BB50-F89BED13D954}"/>
              </a:ext>
            </a:extLst>
          </p:cNvPr>
          <p:cNvSpPr/>
          <p:nvPr/>
        </p:nvSpPr>
        <p:spPr>
          <a:xfrm>
            <a:off x="3225674" y="1534305"/>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3E0AE4-A866-47A1-81EA-B015026F7805}"/>
              </a:ext>
            </a:extLst>
          </p:cNvPr>
          <p:cNvSpPr/>
          <p:nvPr/>
        </p:nvSpPr>
        <p:spPr>
          <a:xfrm>
            <a:off x="3225674" y="1580025"/>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28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a:extLst>
              <a:ext uri="{FF2B5EF4-FFF2-40B4-BE49-F238E27FC236}">
                <a16:creationId xmlns:a16="http://schemas.microsoft.com/office/drawing/2014/main" id="{A18ECACF-F297-4219-9589-638B2F64A734}"/>
              </a:ext>
            </a:extLst>
          </p:cNvPr>
          <p:cNvGraphicFramePr>
            <a:graphicFrameLocks/>
          </p:cNvGraphicFramePr>
          <p:nvPr>
            <p:extLst>
              <p:ext uri="{D42A27DB-BD31-4B8C-83A1-F6EECF244321}">
                <p14:modId xmlns:p14="http://schemas.microsoft.com/office/powerpoint/2010/main" val="473555342"/>
              </p:ext>
            </p:extLst>
          </p:nvPr>
        </p:nvGraphicFramePr>
        <p:xfrm>
          <a:off x="3324852" y="2302668"/>
          <a:ext cx="7418598" cy="2252664"/>
        </p:xfrm>
        <a:graphic>
          <a:graphicData uri="http://schemas.openxmlformats.org/drawingml/2006/table">
            <a:tbl>
              <a:tblPr firstRow="1" firstCol="1" bandRow="1">
                <a:tableStyleId>{5C22544A-7EE6-4342-B048-85BDC9FD1C3A}</a:tableStyleId>
              </a:tblPr>
              <a:tblGrid>
                <a:gridCol w="2541909">
                  <a:extLst>
                    <a:ext uri="{9D8B030D-6E8A-4147-A177-3AD203B41FA5}">
                      <a16:colId xmlns:a16="http://schemas.microsoft.com/office/drawing/2014/main" val="594202873"/>
                    </a:ext>
                  </a:extLst>
                </a:gridCol>
                <a:gridCol w="1803002">
                  <a:extLst>
                    <a:ext uri="{9D8B030D-6E8A-4147-A177-3AD203B41FA5}">
                      <a16:colId xmlns:a16="http://schemas.microsoft.com/office/drawing/2014/main" val="2031634206"/>
                    </a:ext>
                  </a:extLst>
                </a:gridCol>
                <a:gridCol w="1827119">
                  <a:extLst>
                    <a:ext uri="{9D8B030D-6E8A-4147-A177-3AD203B41FA5}">
                      <a16:colId xmlns:a16="http://schemas.microsoft.com/office/drawing/2014/main" val="2036163069"/>
                    </a:ext>
                  </a:extLst>
                </a:gridCol>
                <a:gridCol w="1246568">
                  <a:extLst>
                    <a:ext uri="{9D8B030D-6E8A-4147-A177-3AD203B41FA5}">
                      <a16:colId xmlns:a16="http://schemas.microsoft.com/office/drawing/2014/main" val="3515855014"/>
                    </a:ext>
                  </a:extLst>
                </a:gridCol>
              </a:tblGrid>
              <a:tr h="723908">
                <a:tc>
                  <a:txBody>
                    <a:bodyPr/>
                    <a:lstStyle/>
                    <a:p>
                      <a:pPr marL="0" marR="0">
                        <a:lnSpc>
                          <a:spcPct val="107000"/>
                        </a:lnSpc>
                        <a:spcBef>
                          <a:spcPts val="0"/>
                        </a:spcBef>
                        <a:spcAft>
                          <a:spcPts val="0"/>
                        </a:spcAft>
                      </a:pPr>
                      <a:r>
                        <a:rPr lang="en-US" sz="2100">
                          <a:effectLst/>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State-Administered</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Not State-Administered</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Other</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extLst>
                  <a:ext uri="{0D108BD9-81ED-4DB2-BD59-A6C34878D82A}">
                    <a16:rowId xmlns:a16="http://schemas.microsoft.com/office/drawing/2014/main" val="1930073140"/>
                  </a:ext>
                </a:extLst>
              </a:tr>
              <a:tr h="382189">
                <a:tc>
                  <a:txBody>
                    <a:bodyPr/>
                    <a:lstStyle/>
                    <a:p>
                      <a:pPr marL="0" marR="0">
                        <a:lnSpc>
                          <a:spcPct val="107000"/>
                        </a:lnSpc>
                        <a:spcBef>
                          <a:spcPts val="0"/>
                        </a:spcBef>
                        <a:spcAft>
                          <a:spcPts val="0"/>
                        </a:spcAft>
                      </a:pPr>
                      <a:r>
                        <a:rPr lang="en-US" sz="2100">
                          <a:effectLst/>
                        </a:rPr>
                        <a:t>Jail</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7</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43</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0</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extLst>
                  <a:ext uri="{0D108BD9-81ED-4DB2-BD59-A6C34878D82A}">
                    <a16:rowId xmlns:a16="http://schemas.microsoft.com/office/drawing/2014/main" val="962397954"/>
                  </a:ext>
                </a:extLst>
              </a:tr>
              <a:tr h="382189">
                <a:tc>
                  <a:txBody>
                    <a:bodyPr/>
                    <a:lstStyle/>
                    <a:p>
                      <a:pPr marL="0" marR="0">
                        <a:lnSpc>
                          <a:spcPct val="107000"/>
                        </a:lnSpc>
                        <a:spcBef>
                          <a:spcPts val="0"/>
                        </a:spcBef>
                        <a:spcAft>
                          <a:spcPts val="0"/>
                        </a:spcAft>
                      </a:pPr>
                      <a:r>
                        <a:rPr lang="en-US" sz="2100">
                          <a:effectLst/>
                        </a:rPr>
                        <a:t>Probation</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37</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10</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3</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extLst>
                  <a:ext uri="{0D108BD9-81ED-4DB2-BD59-A6C34878D82A}">
                    <a16:rowId xmlns:a16="http://schemas.microsoft.com/office/drawing/2014/main" val="1381270596"/>
                  </a:ext>
                </a:extLst>
              </a:tr>
              <a:tr h="382189">
                <a:tc>
                  <a:txBody>
                    <a:bodyPr/>
                    <a:lstStyle/>
                    <a:p>
                      <a:pPr marL="0" marR="0">
                        <a:lnSpc>
                          <a:spcPct val="107000"/>
                        </a:lnSpc>
                        <a:spcBef>
                          <a:spcPts val="0"/>
                        </a:spcBef>
                        <a:spcAft>
                          <a:spcPts val="0"/>
                        </a:spcAft>
                      </a:pPr>
                      <a:r>
                        <a:rPr lang="en-US" sz="2100">
                          <a:effectLst/>
                        </a:rPr>
                        <a:t>Mental Health</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13</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35</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2</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extLst>
                  <a:ext uri="{0D108BD9-81ED-4DB2-BD59-A6C34878D82A}">
                    <a16:rowId xmlns:a16="http://schemas.microsoft.com/office/drawing/2014/main" val="4264067357"/>
                  </a:ext>
                </a:extLst>
              </a:tr>
              <a:tr h="382189">
                <a:tc>
                  <a:txBody>
                    <a:bodyPr/>
                    <a:lstStyle/>
                    <a:p>
                      <a:pPr marL="0" marR="0">
                        <a:lnSpc>
                          <a:spcPct val="107000"/>
                        </a:lnSpc>
                        <a:spcBef>
                          <a:spcPts val="0"/>
                        </a:spcBef>
                        <a:spcAft>
                          <a:spcPts val="0"/>
                        </a:spcAft>
                      </a:pPr>
                      <a:r>
                        <a:rPr lang="en-US" sz="2100">
                          <a:effectLst/>
                        </a:rPr>
                        <a:t>Substance Use</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15</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33</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tc>
                  <a:txBody>
                    <a:bodyPr/>
                    <a:lstStyle/>
                    <a:p>
                      <a:pPr marL="0" marR="0" algn="ctr">
                        <a:lnSpc>
                          <a:spcPct val="107000"/>
                        </a:lnSpc>
                        <a:spcBef>
                          <a:spcPts val="0"/>
                        </a:spcBef>
                        <a:spcAft>
                          <a:spcPts val="0"/>
                        </a:spcAft>
                      </a:pPr>
                      <a:r>
                        <a:rPr lang="en-US" sz="2100" dirty="0">
                          <a:effectLst/>
                        </a:rPr>
                        <a:t>2</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9746" marR="119746" marT="0" marB="0"/>
                </a:tc>
                <a:extLst>
                  <a:ext uri="{0D108BD9-81ED-4DB2-BD59-A6C34878D82A}">
                    <a16:rowId xmlns:a16="http://schemas.microsoft.com/office/drawing/2014/main" val="4164559845"/>
                  </a:ext>
                </a:extLst>
              </a:tr>
            </a:tbl>
          </a:graphicData>
        </a:graphic>
      </p:graphicFrame>
      <p:sp>
        <p:nvSpPr>
          <p:cNvPr id="18" name="TextBox 17">
            <a:extLst>
              <a:ext uri="{FF2B5EF4-FFF2-40B4-BE49-F238E27FC236}">
                <a16:creationId xmlns:a16="http://schemas.microsoft.com/office/drawing/2014/main" id="{0A40D14C-C8A5-4A6F-B15D-087F96CC1BB6}"/>
              </a:ext>
            </a:extLst>
          </p:cNvPr>
          <p:cNvSpPr txBox="1"/>
          <p:nvPr/>
        </p:nvSpPr>
        <p:spPr>
          <a:xfrm>
            <a:off x="3247596" y="5132598"/>
            <a:ext cx="7573109" cy="830997"/>
          </a:xfrm>
          <a:prstGeom prst="rect">
            <a:avLst/>
          </a:prstGeom>
          <a:noFill/>
        </p:spPr>
        <p:txBody>
          <a:bodyPr wrap="square" rtlCol="0">
            <a:spAutoFit/>
          </a:bodyPr>
          <a:lstStyle/>
          <a:p>
            <a:r>
              <a:rPr lang="en-US" sz="2400" i="1" dirty="0">
                <a:cs typeface="Arial" panose="020B0604020202020204" pitchFamily="34" charset="0"/>
              </a:rPr>
              <a:t>Compared to other penal and behavioral health systems, probation is overwhelmingly administered by state agencies</a:t>
            </a:r>
          </a:p>
        </p:txBody>
      </p:sp>
      <p:sp>
        <p:nvSpPr>
          <p:cNvPr id="22" name="TextBox 21">
            <a:extLst>
              <a:ext uri="{FF2B5EF4-FFF2-40B4-BE49-F238E27FC236}">
                <a16:creationId xmlns:a16="http://schemas.microsoft.com/office/drawing/2014/main" id="{2B80215E-5DBC-46B8-A3F0-CC623498E1F0}"/>
              </a:ext>
            </a:extLst>
          </p:cNvPr>
          <p:cNvSpPr txBox="1"/>
          <p:nvPr/>
        </p:nvSpPr>
        <p:spPr>
          <a:xfrm>
            <a:off x="2532361" y="232685"/>
            <a:ext cx="9003577" cy="1323439"/>
          </a:xfrm>
          <a:prstGeom prst="rect">
            <a:avLst/>
          </a:prstGeom>
          <a:noFill/>
        </p:spPr>
        <p:txBody>
          <a:bodyPr wrap="square">
            <a:spAutoFit/>
          </a:bodyPr>
          <a:lstStyle/>
          <a:p>
            <a:r>
              <a:rPr lang="en-US" sz="4000" b="1" dirty="0">
                <a:latin typeface="+mj-lt"/>
              </a:rPr>
              <a:t>Administration of Penal and Behavioral Health Services in the 50 United States</a:t>
            </a:r>
          </a:p>
        </p:txBody>
      </p:sp>
      <p:sp>
        <p:nvSpPr>
          <p:cNvPr id="23" name="Rectangle 22">
            <a:extLst>
              <a:ext uri="{FF2B5EF4-FFF2-40B4-BE49-F238E27FC236}">
                <a16:creationId xmlns:a16="http://schemas.microsoft.com/office/drawing/2014/main" id="{8FC7B311-7D54-4844-8E55-638CD203A839}"/>
              </a:ext>
            </a:extLst>
          </p:cNvPr>
          <p:cNvSpPr/>
          <p:nvPr/>
        </p:nvSpPr>
        <p:spPr>
          <a:xfrm>
            <a:off x="3744529" y="1753317"/>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0095D28-1FB4-4AD1-BC55-58F5D8E1A24E}"/>
              </a:ext>
            </a:extLst>
          </p:cNvPr>
          <p:cNvSpPr/>
          <p:nvPr/>
        </p:nvSpPr>
        <p:spPr>
          <a:xfrm>
            <a:off x="3744529" y="1799037"/>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7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C7F2C0-AF2B-436C-8B54-6966DEE7EED6}"/>
              </a:ext>
            </a:extLst>
          </p:cNvPr>
          <p:cNvSpPr>
            <a:spLocks noGrp="1"/>
          </p:cNvSpPr>
          <p:nvPr>
            <p:ph type="body" idx="1"/>
          </p:nvPr>
        </p:nvSpPr>
        <p:spPr>
          <a:xfrm>
            <a:off x="1370011" y="1585300"/>
            <a:ext cx="4836996" cy="576262"/>
          </a:xfrm>
        </p:spPr>
        <p:txBody>
          <a:bodyPr/>
          <a:lstStyle/>
          <a:p>
            <a:pPr algn="ctr"/>
            <a:r>
              <a:rPr lang="en-US" sz="3500" b="1" dirty="0"/>
              <a:t>Theoretical Implications</a:t>
            </a:r>
          </a:p>
        </p:txBody>
      </p:sp>
      <p:sp>
        <p:nvSpPr>
          <p:cNvPr id="4" name="Content Placeholder 3">
            <a:extLst>
              <a:ext uri="{FF2B5EF4-FFF2-40B4-BE49-F238E27FC236}">
                <a16:creationId xmlns:a16="http://schemas.microsoft.com/office/drawing/2014/main" id="{B74AFDCE-8A9A-46B6-98C4-5FFC5A019F04}"/>
              </a:ext>
            </a:extLst>
          </p:cNvPr>
          <p:cNvSpPr>
            <a:spLocks noGrp="1"/>
          </p:cNvSpPr>
          <p:nvPr>
            <p:ph sz="half" idx="2"/>
          </p:nvPr>
        </p:nvSpPr>
        <p:spPr>
          <a:xfrm>
            <a:off x="1370011" y="2124696"/>
            <a:ext cx="5066805" cy="4169226"/>
          </a:xfrm>
        </p:spPr>
        <p:txBody>
          <a:bodyPr>
            <a:noAutofit/>
          </a:bodyPr>
          <a:lstStyle/>
          <a:p>
            <a:r>
              <a:rPr lang="en-US" sz="2200" dirty="0"/>
              <a:t>Probation could represent an exceptional case, where services have not devolved from state to local level</a:t>
            </a:r>
          </a:p>
          <a:p>
            <a:r>
              <a:rPr lang="en-US" sz="2200" dirty="0"/>
              <a:t>Or devolution could occur via </a:t>
            </a:r>
            <a:r>
              <a:rPr lang="en-US" sz="2200" b="1" dirty="0">
                <a:solidFill>
                  <a:srgbClr val="1287C3"/>
                </a:solidFill>
              </a:rPr>
              <a:t>informal mechanisms</a:t>
            </a:r>
            <a:r>
              <a:rPr lang="en-US" sz="2200" dirty="0"/>
              <a:t> unobservable from official sources</a:t>
            </a:r>
          </a:p>
          <a:p>
            <a:r>
              <a:rPr lang="en-US" sz="2200" dirty="0"/>
              <a:t>State still able to control probation systems and those entangled in them</a:t>
            </a:r>
          </a:p>
          <a:p>
            <a:pPr lvl="1"/>
            <a:r>
              <a:rPr lang="en-US" sz="2000" dirty="0"/>
              <a:t>Operates via direct administration or provision of funding</a:t>
            </a:r>
          </a:p>
        </p:txBody>
      </p:sp>
      <p:sp>
        <p:nvSpPr>
          <p:cNvPr id="5" name="Text Placeholder 4">
            <a:extLst>
              <a:ext uri="{FF2B5EF4-FFF2-40B4-BE49-F238E27FC236}">
                <a16:creationId xmlns:a16="http://schemas.microsoft.com/office/drawing/2014/main" id="{59602EED-EE53-4687-8383-B33A81516CBB}"/>
              </a:ext>
            </a:extLst>
          </p:cNvPr>
          <p:cNvSpPr>
            <a:spLocks noGrp="1"/>
          </p:cNvSpPr>
          <p:nvPr>
            <p:ph type="body" sz="quarter" idx="3"/>
          </p:nvPr>
        </p:nvSpPr>
        <p:spPr>
          <a:xfrm>
            <a:off x="6573075" y="1585300"/>
            <a:ext cx="4622537" cy="576262"/>
          </a:xfrm>
        </p:spPr>
        <p:txBody>
          <a:bodyPr/>
          <a:lstStyle/>
          <a:p>
            <a:pPr algn="ctr"/>
            <a:r>
              <a:rPr lang="en-US" sz="3500" b="1" dirty="0"/>
              <a:t>Policy Implications</a:t>
            </a:r>
          </a:p>
        </p:txBody>
      </p:sp>
      <p:sp>
        <p:nvSpPr>
          <p:cNvPr id="6" name="Content Placeholder 5">
            <a:extLst>
              <a:ext uri="{FF2B5EF4-FFF2-40B4-BE49-F238E27FC236}">
                <a16:creationId xmlns:a16="http://schemas.microsoft.com/office/drawing/2014/main" id="{31FEBFF6-81F5-491F-BA48-E49EBE373E5D}"/>
              </a:ext>
            </a:extLst>
          </p:cNvPr>
          <p:cNvSpPr>
            <a:spLocks noGrp="1"/>
          </p:cNvSpPr>
          <p:nvPr>
            <p:ph sz="quarter" idx="4"/>
          </p:nvPr>
        </p:nvSpPr>
        <p:spPr>
          <a:xfrm>
            <a:off x="6436816" y="2124695"/>
            <a:ext cx="4895056" cy="4169225"/>
          </a:xfrm>
        </p:spPr>
        <p:txBody>
          <a:bodyPr>
            <a:noAutofit/>
          </a:bodyPr>
          <a:lstStyle/>
          <a:p>
            <a:r>
              <a:rPr lang="en-US" sz="2200" dirty="0"/>
              <a:t>Probation systems are often administered by different levels of government than those of other penal or behavioral health systems</a:t>
            </a:r>
          </a:p>
          <a:p>
            <a:pPr lvl="1"/>
            <a:r>
              <a:rPr lang="en-US" sz="2000" dirty="0"/>
              <a:t>Could complicate efforts to receive clients from jails or refer them to behavioral health services</a:t>
            </a:r>
          </a:p>
          <a:p>
            <a:pPr lvl="1"/>
            <a:r>
              <a:rPr lang="en-US" sz="2000" dirty="0"/>
              <a:t>Problematic as probation officers often expected to serve both law enforcement and social worker roles </a:t>
            </a:r>
            <a:r>
              <a:rPr lang="en-US" sz="1300" dirty="0"/>
              <a:t>(</a:t>
            </a:r>
            <a:r>
              <a:rPr lang="en-US" sz="1300" dirty="0" err="1"/>
              <a:t>Klockars</a:t>
            </a:r>
            <a:r>
              <a:rPr lang="en-US" sz="1300" dirty="0"/>
              <a:t>, 1972; Werth, 2013)</a:t>
            </a:r>
          </a:p>
        </p:txBody>
      </p:sp>
      <p:sp>
        <p:nvSpPr>
          <p:cNvPr id="7" name="Title 1">
            <a:extLst>
              <a:ext uri="{FF2B5EF4-FFF2-40B4-BE49-F238E27FC236}">
                <a16:creationId xmlns:a16="http://schemas.microsoft.com/office/drawing/2014/main" id="{30CB5B24-DC07-4F51-8F16-13878ACB2219}"/>
              </a:ext>
            </a:extLst>
          </p:cNvPr>
          <p:cNvSpPr>
            <a:spLocks noGrp="1"/>
          </p:cNvSpPr>
          <p:nvPr>
            <p:ph type="title"/>
          </p:nvPr>
        </p:nvSpPr>
        <p:spPr>
          <a:xfrm>
            <a:off x="1370011" y="60578"/>
            <a:ext cx="10018712" cy="1090694"/>
          </a:xfrm>
        </p:spPr>
        <p:txBody>
          <a:bodyPr>
            <a:normAutofit fontScale="90000"/>
          </a:bodyPr>
          <a:lstStyle/>
          <a:p>
            <a:r>
              <a:rPr lang="en-US" b="1" dirty="0"/>
              <a:t>Devolution vs. Centralized Control</a:t>
            </a:r>
            <a:br>
              <a:rPr lang="en-US" dirty="0"/>
            </a:br>
            <a:r>
              <a:rPr lang="en-US" sz="2800" dirty="0"/>
              <a:t>Exceptionalism in Probation?</a:t>
            </a:r>
          </a:p>
        </p:txBody>
      </p:sp>
      <p:sp>
        <p:nvSpPr>
          <p:cNvPr id="12" name="Rectangle 11">
            <a:extLst>
              <a:ext uri="{FF2B5EF4-FFF2-40B4-BE49-F238E27FC236}">
                <a16:creationId xmlns:a16="http://schemas.microsoft.com/office/drawing/2014/main" id="{C7C50025-5087-4345-9DDF-D43D7D0863E6}"/>
              </a:ext>
            </a:extLst>
          </p:cNvPr>
          <p:cNvSpPr/>
          <p:nvPr/>
        </p:nvSpPr>
        <p:spPr>
          <a:xfrm>
            <a:off x="3340768" y="1332424"/>
            <a:ext cx="6305798" cy="45720"/>
          </a:xfrm>
          <a:prstGeom prst="rect">
            <a:avLst/>
          </a:prstGeom>
          <a:solidFill>
            <a:srgbClr val="128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4CE7FB-0142-405C-B7DF-33DD7853E057}"/>
              </a:ext>
            </a:extLst>
          </p:cNvPr>
          <p:cNvSpPr/>
          <p:nvPr/>
        </p:nvSpPr>
        <p:spPr>
          <a:xfrm>
            <a:off x="3340768" y="1378144"/>
            <a:ext cx="6305798" cy="45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29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3865</TotalTime>
  <Words>1398</Words>
  <Application>Microsoft Office PowerPoint</Application>
  <PresentationFormat>Widescreen</PresentationFormat>
  <Paragraphs>148</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Times New Roman</vt:lpstr>
      <vt:lpstr>Parallax</vt:lpstr>
      <vt:lpstr>Devolutionary Practices and Unique Bureaucratic Structures in Community Supervision</vt:lpstr>
      <vt:lpstr>Probation in Context Devolution in the U.S. Penal System</vt:lpstr>
      <vt:lpstr>Past Examinations of Devolution in Probation</vt:lpstr>
      <vt:lpstr>The Present Study</vt:lpstr>
      <vt:lpstr>PowerPoint Presentation</vt:lpstr>
      <vt:lpstr>PowerPoint Presentation</vt:lpstr>
      <vt:lpstr>Probation Service Administration</vt:lpstr>
      <vt:lpstr>PowerPoint Presentation</vt:lpstr>
      <vt:lpstr>Devolution vs. Centralized Control Exceptionalism in Probation?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Devolutionary Practices and Unique Bureaucratic Structures in Community Supervision</dc:title>
  <dc:creator>Benjamin James Mackey</dc:creator>
  <cp:lastModifiedBy>Benjamin James Mackey</cp:lastModifiedBy>
  <cp:revision>13</cp:revision>
  <dcterms:created xsi:type="dcterms:W3CDTF">2021-11-02T22:44:19Z</dcterms:created>
  <dcterms:modified xsi:type="dcterms:W3CDTF">2021-11-16T18:41:41Z</dcterms:modified>
</cp:coreProperties>
</file>